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90" r:id="rId4"/>
    <p:sldId id="259" r:id="rId5"/>
    <p:sldId id="281" r:id="rId6"/>
    <p:sldId id="288" r:id="rId7"/>
    <p:sldId id="292" r:id="rId8"/>
    <p:sldId id="295" r:id="rId9"/>
    <p:sldId id="264" r:id="rId10"/>
    <p:sldId id="291" r:id="rId11"/>
    <p:sldId id="287" r:id="rId12"/>
    <p:sldId id="293" r:id="rId13"/>
    <p:sldId id="276" r:id="rId14"/>
    <p:sldId id="304" r:id="rId15"/>
    <p:sldId id="316" r:id="rId16"/>
    <p:sldId id="317" r:id="rId17"/>
    <p:sldId id="318" r:id="rId18"/>
    <p:sldId id="319" r:id="rId19"/>
    <p:sldId id="315" r:id="rId20"/>
    <p:sldId id="320" r:id="rId21"/>
    <p:sldId id="305" r:id="rId22"/>
    <p:sldId id="310" r:id="rId23"/>
    <p:sldId id="300" r:id="rId24"/>
    <p:sldId id="306" r:id="rId25"/>
    <p:sldId id="311" r:id="rId26"/>
    <p:sldId id="312" r:id="rId27"/>
    <p:sldId id="313" r:id="rId28"/>
    <p:sldId id="299" r:id="rId29"/>
    <p:sldId id="308" r:id="rId30"/>
    <p:sldId id="309" r:id="rId31"/>
    <p:sldId id="294" r:id="rId32"/>
    <p:sldId id="277" r:id="rId33"/>
    <p:sldId id="279" r:id="rId34"/>
    <p:sldId id="284" r:id="rId35"/>
    <p:sldId id="282" r:id="rId36"/>
    <p:sldId id="283" r:id="rId37"/>
    <p:sldId id="280" r:id="rId38"/>
    <p:sldId id="286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발표 장표" id="{E955F519-E561-48D1-97F8-D35FDB7446EA}">
          <p14:sldIdLst>
            <p14:sldId id="257"/>
            <p14:sldId id="258"/>
          </p14:sldIdLst>
        </p14:section>
        <p14:section name="기획" id="{2FAFC00D-BC47-4C94-B16B-4B13528E6D7B}">
          <p14:sldIdLst>
            <p14:sldId id="290"/>
            <p14:sldId id="259"/>
            <p14:sldId id="281"/>
            <p14:sldId id="288"/>
          </p14:sldIdLst>
        </p14:section>
        <p14:section name="서비스" id="{42466EE1-0D3C-456D-832A-73AE3C5EAAD7}">
          <p14:sldIdLst>
            <p14:sldId id="292"/>
            <p14:sldId id="295"/>
            <p14:sldId id="264"/>
            <p14:sldId id="291"/>
            <p14:sldId id="287"/>
            <p14:sldId id="293"/>
          </p14:sldIdLst>
        </p14:section>
        <p14:section name="기술및기능" id="{A925145E-E565-4416-A577-084352595FA6}">
          <p14:sldIdLst>
            <p14:sldId id="276"/>
          </p14:sldIdLst>
        </p14:section>
        <p14:section name="backend" id="{60F2C9B1-9B7C-49DA-AEAE-D7EF09B8D466}">
          <p14:sldIdLst>
            <p14:sldId id="304"/>
            <p14:sldId id="316"/>
            <p14:sldId id="317"/>
            <p14:sldId id="318"/>
            <p14:sldId id="319"/>
            <p14:sldId id="315"/>
          </p14:sldIdLst>
        </p14:section>
        <p14:section name="pytorch" id="{5CEA049E-5A13-42FF-85CA-617866F764BE}">
          <p14:sldIdLst>
            <p14:sldId id="320"/>
            <p14:sldId id="305"/>
            <p14:sldId id="310"/>
          </p14:sldIdLst>
        </p14:section>
        <p14:section name="frontend" id="{55D94981-37D8-46FB-B4CF-FC2B92C911E3}">
          <p14:sldIdLst>
            <p14:sldId id="300"/>
            <p14:sldId id="306"/>
            <p14:sldId id="311"/>
            <p14:sldId id="312"/>
            <p14:sldId id="313"/>
          </p14:sldIdLst>
        </p14:section>
        <p14:section name="devops" id="{4413B71D-807C-4948-AA41-08F9AD5AB158}">
          <p14:sldIdLst>
            <p14:sldId id="299"/>
            <p14:sldId id="308"/>
          </p14:sldIdLst>
        </p14:section>
        <p14:section name="발전방향 및 마무리" id="{A50E459D-72F0-4719-B02C-E28521D7699A}">
          <p14:sldIdLst>
            <p14:sldId id="309"/>
            <p14:sldId id="294"/>
            <p14:sldId id="277"/>
            <p14:sldId id="279"/>
          </p14:sldIdLst>
        </p14:section>
        <p14:section name="기존 서비스 비교 셀" id="{54314554-7DFE-4915-9185-EEBBAF82CF78}">
          <p14:sldIdLst>
            <p14:sldId id="284"/>
            <p14:sldId id="282"/>
            <p14:sldId id="283"/>
            <p14:sldId id="280"/>
          </p14:sldIdLst>
        </p14:section>
        <p14:section name="안 쓰는 페이지" id="{F72CF0D1-BF86-4FCA-8E10-C2F86791C980}">
          <p14:sldIdLst/>
        </p14:section>
        <p14:section name="미배치" id="{F79311EB-A291-4EC1-A5E6-5E32E9A66ADC}">
          <p14:sldIdLst/>
        </p14:section>
        <p14:section name="컬러" id="{C15B2AA6-00D1-48DF-89E9-97E531077653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3C0C"/>
    <a:srgbClr val="D0CECE"/>
    <a:srgbClr val="FFFFFF"/>
    <a:srgbClr val="B08F80"/>
    <a:srgbClr val="FFD1D1"/>
    <a:srgbClr val="5A9CD5"/>
    <a:srgbClr val="FFEAEA"/>
    <a:srgbClr val="ED7D31"/>
    <a:srgbClr val="BCA8AA"/>
    <a:srgbClr val="E5DD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7" autoAdjust="0"/>
    <p:restoredTop sz="66121" autoAdjust="0"/>
  </p:normalViewPr>
  <p:slideViewPr>
    <p:cSldViewPr snapToGrid="0">
      <p:cViewPr varScale="1">
        <p:scale>
          <a:sx n="56" d="100"/>
          <a:sy n="56" d="100"/>
        </p:scale>
        <p:origin x="165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5B6B-2FC6-4538-AD3F-A2586699B378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B863C-D63D-492E-B405-C4C3EC06E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77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918fbe0c5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918fbe0c5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3030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B863C-D63D-492E-B405-C4C3EC06E5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130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플러터</a:t>
            </a:r>
            <a:r>
              <a:rPr lang="ko-KR" altLang="en-US" dirty="0"/>
              <a:t> </a:t>
            </a:r>
            <a:r>
              <a:rPr lang="ko-KR" altLang="en-US" dirty="0" err="1"/>
              <a:t>인앱</a:t>
            </a:r>
            <a:r>
              <a:rPr lang="ko-KR" altLang="en-US" dirty="0"/>
              <a:t> </a:t>
            </a:r>
            <a:r>
              <a:rPr lang="ko-KR" altLang="en-US" dirty="0" err="1"/>
              <a:t>웹뷰를</a:t>
            </a:r>
            <a:r>
              <a:rPr lang="ko-KR" altLang="en-US" dirty="0"/>
              <a:t> 사용해 </a:t>
            </a:r>
            <a:r>
              <a:rPr lang="ko-KR" altLang="en-US" dirty="0" err="1"/>
              <a:t>리액트로</a:t>
            </a:r>
            <a:r>
              <a:rPr lang="ko-KR" altLang="en-US" dirty="0"/>
              <a:t> 구성한 웹을 앱 뷰 형태로 제공해 </a:t>
            </a:r>
            <a:r>
              <a:rPr lang="en-US" altLang="ko-KR" dirty="0" err="1"/>
              <a:t>apk</a:t>
            </a:r>
            <a:r>
              <a:rPr lang="en-US" altLang="ko-KR" dirty="0"/>
              <a:t> </a:t>
            </a:r>
            <a:r>
              <a:rPr lang="ko-KR" altLang="en-US" dirty="0"/>
              <a:t>파일로 다운받아</a:t>
            </a:r>
          </a:p>
          <a:p>
            <a:r>
              <a:rPr lang="ko-KR" altLang="en-US" dirty="0"/>
              <a:t>앱의 형태로 사용 가능</a:t>
            </a:r>
          </a:p>
          <a:p>
            <a:r>
              <a:rPr lang="ko-KR" altLang="en-US" dirty="0" err="1"/>
              <a:t>퍼미션</a:t>
            </a:r>
            <a:r>
              <a:rPr lang="ko-KR" altLang="en-US" dirty="0"/>
              <a:t> </a:t>
            </a:r>
            <a:r>
              <a:rPr lang="ko-KR" altLang="en-US" dirty="0" err="1"/>
              <a:t>핸들러를</a:t>
            </a:r>
            <a:r>
              <a:rPr lang="ko-KR" altLang="en-US" dirty="0"/>
              <a:t> 통해 낚시 서비스에 필요한 카메라</a:t>
            </a:r>
            <a:r>
              <a:rPr lang="en-US" altLang="ko-KR" dirty="0"/>
              <a:t>,</a:t>
            </a:r>
            <a:r>
              <a:rPr lang="ko-KR" altLang="en-US" dirty="0"/>
              <a:t>오디오</a:t>
            </a:r>
            <a:r>
              <a:rPr lang="en-US" altLang="ko-KR" dirty="0"/>
              <a:t>,</a:t>
            </a:r>
            <a:r>
              <a:rPr lang="ko-KR" altLang="en-US" dirty="0"/>
              <a:t>위치</a:t>
            </a:r>
            <a:r>
              <a:rPr lang="en-US" altLang="ko-KR" dirty="0"/>
              <a:t>,</a:t>
            </a:r>
            <a:r>
              <a:rPr lang="ko-KR" altLang="en-US" dirty="0"/>
              <a:t>저장소에 대한 권한을 받고 </a:t>
            </a:r>
          </a:p>
          <a:p>
            <a:r>
              <a:rPr lang="ko-KR" altLang="en-US" dirty="0" err="1"/>
              <a:t>인앱</a:t>
            </a:r>
            <a:r>
              <a:rPr lang="ko-KR" altLang="en-US" dirty="0"/>
              <a:t> </a:t>
            </a:r>
            <a:r>
              <a:rPr lang="ko-KR" altLang="en-US" dirty="0" err="1"/>
              <a:t>웹뷰옵션을</a:t>
            </a:r>
            <a:r>
              <a:rPr lang="ko-KR" altLang="en-US" dirty="0"/>
              <a:t> 통해 해당 권한을 </a:t>
            </a:r>
            <a:r>
              <a:rPr lang="ko-KR" altLang="en-US" dirty="0" err="1"/>
              <a:t>앱뷰에</a:t>
            </a:r>
            <a:r>
              <a:rPr lang="ko-KR" altLang="en-US" dirty="0"/>
              <a:t> 허용해 </a:t>
            </a:r>
            <a:r>
              <a:rPr lang="ko-KR" altLang="en-US" dirty="0" err="1"/>
              <a:t>앱뷰</a:t>
            </a:r>
            <a:r>
              <a:rPr lang="ko-KR" altLang="en-US" dirty="0"/>
              <a:t> 내에서 </a:t>
            </a:r>
            <a:r>
              <a:rPr lang="ko-KR" altLang="en-US" dirty="0" err="1"/>
              <a:t>낚낚의</a:t>
            </a:r>
            <a:r>
              <a:rPr lang="ko-KR" altLang="en-US" dirty="0"/>
              <a:t> 서비스를 문제없이 즐길 수 있음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이를 통해 </a:t>
            </a:r>
            <a:r>
              <a:rPr lang="ko-KR" altLang="en-US" dirty="0" err="1"/>
              <a:t>앱뷰에서</a:t>
            </a:r>
            <a:r>
              <a:rPr lang="ko-KR" altLang="en-US" dirty="0"/>
              <a:t> 물고기 촬영을 할 수 있으며 해당 데이터를 </a:t>
            </a:r>
            <a:r>
              <a:rPr lang="ko-KR" altLang="en-US" dirty="0" err="1"/>
              <a:t>학습시킨모델을</a:t>
            </a:r>
            <a:r>
              <a:rPr lang="ko-KR" altLang="en-US" dirty="0"/>
              <a:t> 통해 물고기 식별기능 제공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또한 사용자 편의성을 위해 물고기와 </a:t>
            </a:r>
            <a:r>
              <a:rPr lang="ko-KR" altLang="en-US" dirty="0" err="1"/>
              <a:t>마커기</a:t>
            </a:r>
            <a:r>
              <a:rPr lang="ko-KR" altLang="en-US" dirty="0"/>
              <a:t> 인식이 될 때 바로 물고기의 크기</a:t>
            </a:r>
            <a:r>
              <a:rPr lang="en-US" altLang="ko-KR" dirty="0"/>
              <a:t>, </a:t>
            </a:r>
            <a:r>
              <a:rPr lang="ko-KR" altLang="en-US" dirty="0"/>
              <a:t>종류를 식별해 데이터화 하게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일련의 과정은 자바스크립트를 통해 사용자 디바이스에서 작동해 서버자원의 유한성에서 탈피할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B863C-D63D-492E-B405-C4C3EC06E5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378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플러터</a:t>
            </a:r>
            <a:r>
              <a:rPr lang="ko-KR" altLang="en-US" dirty="0"/>
              <a:t> </a:t>
            </a:r>
            <a:r>
              <a:rPr lang="ko-KR" altLang="en-US" dirty="0" err="1"/>
              <a:t>인앱</a:t>
            </a:r>
            <a:r>
              <a:rPr lang="ko-KR" altLang="en-US" dirty="0"/>
              <a:t> </a:t>
            </a:r>
            <a:r>
              <a:rPr lang="ko-KR" altLang="en-US" dirty="0" err="1"/>
              <a:t>웹뷰를</a:t>
            </a:r>
            <a:r>
              <a:rPr lang="ko-KR" altLang="en-US" dirty="0"/>
              <a:t> 사용해 </a:t>
            </a:r>
            <a:r>
              <a:rPr lang="ko-KR" altLang="en-US" dirty="0" err="1"/>
              <a:t>리액트로</a:t>
            </a:r>
            <a:r>
              <a:rPr lang="ko-KR" altLang="en-US" dirty="0"/>
              <a:t> 구성한 웹을 앱 뷰 형태로 제공해 </a:t>
            </a:r>
            <a:r>
              <a:rPr lang="en-US" altLang="ko-KR" dirty="0" err="1"/>
              <a:t>apk</a:t>
            </a:r>
            <a:r>
              <a:rPr lang="en-US" altLang="ko-KR" dirty="0"/>
              <a:t> </a:t>
            </a:r>
            <a:r>
              <a:rPr lang="ko-KR" altLang="en-US" dirty="0"/>
              <a:t>파일로 다운받아</a:t>
            </a:r>
          </a:p>
          <a:p>
            <a:r>
              <a:rPr lang="ko-KR" altLang="en-US" dirty="0"/>
              <a:t>앱의 형태로 사용 가능</a:t>
            </a:r>
          </a:p>
          <a:p>
            <a:r>
              <a:rPr lang="ko-KR" altLang="en-US" dirty="0" err="1"/>
              <a:t>퍼미션</a:t>
            </a:r>
            <a:r>
              <a:rPr lang="ko-KR" altLang="en-US" dirty="0"/>
              <a:t> </a:t>
            </a:r>
            <a:r>
              <a:rPr lang="ko-KR" altLang="en-US" dirty="0" err="1"/>
              <a:t>핸들러를</a:t>
            </a:r>
            <a:r>
              <a:rPr lang="ko-KR" altLang="en-US" dirty="0"/>
              <a:t> 통해 낚시 서비스에 필요한 카메라</a:t>
            </a:r>
            <a:r>
              <a:rPr lang="en-US" altLang="ko-KR" dirty="0"/>
              <a:t>,</a:t>
            </a:r>
            <a:r>
              <a:rPr lang="ko-KR" altLang="en-US" dirty="0"/>
              <a:t>오디오</a:t>
            </a:r>
            <a:r>
              <a:rPr lang="en-US" altLang="ko-KR" dirty="0"/>
              <a:t>,</a:t>
            </a:r>
            <a:r>
              <a:rPr lang="ko-KR" altLang="en-US" dirty="0"/>
              <a:t>위치</a:t>
            </a:r>
            <a:r>
              <a:rPr lang="en-US" altLang="ko-KR" dirty="0"/>
              <a:t>,</a:t>
            </a:r>
            <a:r>
              <a:rPr lang="ko-KR" altLang="en-US" dirty="0"/>
              <a:t>저장소에 대한 권한을 받고 </a:t>
            </a:r>
          </a:p>
          <a:p>
            <a:r>
              <a:rPr lang="ko-KR" altLang="en-US" dirty="0" err="1"/>
              <a:t>인앱</a:t>
            </a:r>
            <a:r>
              <a:rPr lang="ko-KR" altLang="en-US" dirty="0"/>
              <a:t> </a:t>
            </a:r>
            <a:r>
              <a:rPr lang="ko-KR" altLang="en-US" dirty="0" err="1"/>
              <a:t>웹뷰옵션을</a:t>
            </a:r>
            <a:r>
              <a:rPr lang="ko-KR" altLang="en-US" dirty="0"/>
              <a:t> 통해 해당 권한을 </a:t>
            </a:r>
            <a:r>
              <a:rPr lang="ko-KR" altLang="en-US" dirty="0" err="1"/>
              <a:t>앱뷰에</a:t>
            </a:r>
            <a:r>
              <a:rPr lang="ko-KR" altLang="en-US" dirty="0"/>
              <a:t> 허용해 </a:t>
            </a:r>
            <a:r>
              <a:rPr lang="ko-KR" altLang="en-US" dirty="0" err="1"/>
              <a:t>앱뷰</a:t>
            </a:r>
            <a:r>
              <a:rPr lang="ko-KR" altLang="en-US" dirty="0"/>
              <a:t> 내에서 </a:t>
            </a:r>
            <a:r>
              <a:rPr lang="ko-KR" altLang="en-US" dirty="0" err="1"/>
              <a:t>낚낚의</a:t>
            </a:r>
            <a:r>
              <a:rPr lang="ko-KR" altLang="en-US" dirty="0"/>
              <a:t> 서비스를 문제없이 즐길 수 있음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이를 통해 </a:t>
            </a:r>
            <a:r>
              <a:rPr lang="ko-KR" altLang="en-US" dirty="0" err="1"/>
              <a:t>앱뷰에서</a:t>
            </a:r>
            <a:r>
              <a:rPr lang="ko-KR" altLang="en-US" dirty="0"/>
              <a:t> 물고기 촬영을 할 수 있으며 해당 데이터를 학습시킨 </a:t>
            </a:r>
            <a:r>
              <a:rPr lang="en-US" altLang="ko-KR" dirty="0" err="1"/>
              <a:t>aI</a:t>
            </a:r>
            <a:r>
              <a:rPr lang="ko-KR" altLang="en-US" dirty="0"/>
              <a:t>를 통해 물고기 식별기능 제공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 err="1"/>
              <a:t>리액트</a:t>
            </a:r>
            <a:endParaRPr lang="ko-KR" altLang="en-US" dirty="0"/>
          </a:p>
          <a:p>
            <a:r>
              <a:rPr lang="en-US" altLang="ko-KR" dirty="0"/>
              <a:t>[</a:t>
            </a:r>
            <a:r>
              <a:rPr lang="ko-KR" altLang="en-US" dirty="0"/>
              <a:t>어항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나만의 커스텀 수조에서는 </a:t>
            </a:r>
            <a:r>
              <a:rPr lang="en-US" altLang="ko-KR" dirty="0"/>
              <a:t>Html canvas</a:t>
            </a:r>
            <a:r>
              <a:rPr lang="ko-KR" altLang="en-US" dirty="0"/>
              <a:t>를 통해 이미지파일을 픽셀단위로 변화시켜 움직이는 물고기를 구현해</a:t>
            </a:r>
          </a:p>
          <a:p>
            <a:r>
              <a:rPr lang="ko-KR" altLang="en-US" dirty="0"/>
              <a:t>사용자에게 보다 동적인 결과물을 제공해줌 </a:t>
            </a:r>
            <a:r>
              <a:rPr lang="en-US" altLang="ko-KR" dirty="0"/>
              <a:t>+ </a:t>
            </a:r>
            <a:r>
              <a:rPr lang="ko-KR" altLang="en-US" dirty="0"/>
              <a:t>터치 이벤트를 적용해 사용자와의 </a:t>
            </a:r>
            <a:r>
              <a:rPr lang="ko-KR" altLang="en-US" dirty="0" err="1"/>
              <a:t>상호작용기능또한</a:t>
            </a:r>
            <a:r>
              <a:rPr lang="ko-KR" altLang="en-US" dirty="0"/>
              <a:t> 제공해 재미를</a:t>
            </a:r>
          </a:p>
          <a:p>
            <a:r>
              <a:rPr lang="ko-KR" altLang="en-US" dirty="0"/>
              <a:t>더해줄 수 있음</a:t>
            </a:r>
          </a:p>
          <a:p>
            <a:endParaRPr lang="ko-KR" altLang="en-US" dirty="0"/>
          </a:p>
          <a:p>
            <a:r>
              <a:rPr lang="en-US" altLang="ko-KR" dirty="0"/>
              <a:t>[</a:t>
            </a:r>
            <a:r>
              <a:rPr lang="ko-KR" altLang="en-US" dirty="0"/>
              <a:t>낚시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카카오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통해 사용하는 지도정보를 사용</a:t>
            </a:r>
          </a:p>
          <a:p>
            <a:r>
              <a:rPr lang="ko-KR" altLang="en-US" dirty="0"/>
              <a:t>낚시 </a:t>
            </a:r>
            <a:r>
              <a:rPr lang="ko-KR" altLang="en-US" dirty="0" err="1"/>
              <a:t>스팟에</a:t>
            </a:r>
            <a:r>
              <a:rPr lang="ko-KR" altLang="en-US" dirty="0"/>
              <a:t> 대한 </a:t>
            </a:r>
            <a:r>
              <a:rPr lang="en-US" altLang="ko-KR" dirty="0" err="1"/>
              <a:t>api</a:t>
            </a:r>
            <a:r>
              <a:rPr lang="ko-KR" altLang="en-US" dirty="0"/>
              <a:t>가 존재하지만</a:t>
            </a:r>
          </a:p>
          <a:p>
            <a:r>
              <a:rPr lang="ko-KR" altLang="en-US" dirty="0"/>
              <a:t> 낚시꾼들은 본인만의 낚시 </a:t>
            </a:r>
            <a:r>
              <a:rPr lang="ko-KR" altLang="en-US" dirty="0" err="1"/>
              <a:t>스팟에</a:t>
            </a:r>
            <a:r>
              <a:rPr lang="ko-KR" altLang="en-US" dirty="0"/>
              <a:t> 대한 정보를 제공하기 위해</a:t>
            </a:r>
          </a:p>
          <a:p>
            <a:r>
              <a:rPr lang="ko-KR" altLang="en-US" dirty="0"/>
              <a:t>보다 다양한 위치의 </a:t>
            </a:r>
            <a:r>
              <a:rPr lang="ko-KR" altLang="en-US" dirty="0" err="1"/>
              <a:t>기상정보얻을</a:t>
            </a:r>
            <a:r>
              <a:rPr lang="ko-KR" altLang="en-US" dirty="0"/>
              <a:t> 수 있는 기상청 단기예보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접목</a:t>
            </a:r>
          </a:p>
          <a:p>
            <a:endParaRPr lang="ko-KR" altLang="en-US" dirty="0"/>
          </a:p>
          <a:p>
            <a:r>
              <a:rPr lang="en-US" altLang="ko-KR" dirty="0"/>
              <a:t>[UI/UX]</a:t>
            </a:r>
          </a:p>
          <a:p>
            <a:r>
              <a:rPr lang="ko-KR" altLang="en-US" dirty="0"/>
              <a:t>동적인 </a:t>
            </a:r>
            <a:r>
              <a:rPr lang="en-US" altLang="ko-KR" dirty="0"/>
              <a:t>UI </a:t>
            </a:r>
            <a:r>
              <a:rPr lang="ko-KR" altLang="en-US" dirty="0"/>
              <a:t>제공을 위해 </a:t>
            </a:r>
            <a:r>
              <a:rPr lang="en-US" altLang="ko-KR" dirty="0"/>
              <a:t>react-</a:t>
            </a:r>
            <a:r>
              <a:rPr lang="en-US" altLang="ko-KR" dirty="0" err="1"/>
              <a:t>wavify</a:t>
            </a:r>
            <a:r>
              <a:rPr lang="en-US" altLang="ko-KR" dirty="0"/>
              <a:t> </a:t>
            </a:r>
            <a:r>
              <a:rPr lang="ko-KR" altLang="en-US" dirty="0"/>
              <a:t>라이브러리를 통해 파도를 구현</a:t>
            </a:r>
          </a:p>
          <a:p>
            <a:r>
              <a:rPr lang="ko-KR" altLang="en-US" dirty="0" err="1"/>
              <a:t>뉴비</a:t>
            </a:r>
            <a:r>
              <a:rPr lang="ko-KR" altLang="en-US" dirty="0"/>
              <a:t> 컨텐츠에서 제공되는 튜토리얼의 시각적 요소에 </a:t>
            </a:r>
            <a:r>
              <a:rPr lang="en-US" altLang="ko-KR" dirty="0" err="1"/>
              <a:t>tts</a:t>
            </a:r>
            <a:r>
              <a:rPr lang="ko-KR" altLang="en-US" dirty="0"/>
              <a:t>를 사용해 우리 서비스가 추구하는 분위기의 완성도를 높였음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B863C-D63D-492E-B405-C4C3EC06E5B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486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플러터</a:t>
            </a:r>
            <a:r>
              <a:rPr lang="ko-KR" altLang="en-US" dirty="0"/>
              <a:t> </a:t>
            </a:r>
            <a:r>
              <a:rPr lang="ko-KR" altLang="en-US" dirty="0" err="1"/>
              <a:t>인앱</a:t>
            </a:r>
            <a:r>
              <a:rPr lang="ko-KR" altLang="en-US" dirty="0"/>
              <a:t> </a:t>
            </a:r>
            <a:r>
              <a:rPr lang="ko-KR" altLang="en-US" dirty="0" err="1"/>
              <a:t>웹뷰를</a:t>
            </a:r>
            <a:r>
              <a:rPr lang="ko-KR" altLang="en-US" dirty="0"/>
              <a:t> 사용해 </a:t>
            </a:r>
            <a:r>
              <a:rPr lang="ko-KR" altLang="en-US" dirty="0" err="1"/>
              <a:t>리액트로</a:t>
            </a:r>
            <a:r>
              <a:rPr lang="ko-KR" altLang="en-US" dirty="0"/>
              <a:t> 구성한 웹을 앱 뷰 형태로 제공해 </a:t>
            </a:r>
            <a:r>
              <a:rPr lang="en-US" altLang="ko-KR" dirty="0" err="1"/>
              <a:t>apk</a:t>
            </a:r>
            <a:r>
              <a:rPr lang="en-US" altLang="ko-KR" dirty="0"/>
              <a:t> </a:t>
            </a:r>
            <a:r>
              <a:rPr lang="ko-KR" altLang="en-US" dirty="0"/>
              <a:t>파일로 다운받아</a:t>
            </a:r>
          </a:p>
          <a:p>
            <a:r>
              <a:rPr lang="ko-KR" altLang="en-US" dirty="0"/>
              <a:t>앱의 형태로 사용 가능</a:t>
            </a:r>
          </a:p>
          <a:p>
            <a:r>
              <a:rPr lang="ko-KR" altLang="en-US" dirty="0" err="1"/>
              <a:t>퍼미션</a:t>
            </a:r>
            <a:r>
              <a:rPr lang="ko-KR" altLang="en-US" dirty="0"/>
              <a:t> </a:t>
            </a:r>
            <a:r>
              <a:rPr lang="ko-KR" altLang="en-US" dirty="0" err="1"/>
              <a:t>핸들러를</a:t>
            </a:r>
            <a:r>
              <a:rPr lang="ko-KR" altLang="en-US" dirty="0"/>
              <a:t> 통해 낚시 서비스에 필요한 카메라</a:t>
            </a:r>
            <a:r>
              <a:rPr lang="en-US" altLang="ko-KR" dirty="0"/>
              <a:t>,</a:t>
            </a:r>
            <a:r>
              <a:rPr lang="ko-KR" altLang="en-US" dirty="0"/>
              <a:t>오디오</a:t>
            </a:r>
            <a:r>
              <a:rPr lang="en-US" altLang="ko-KR" dirty="0"/>
              <a:t>,</a:t>
            </a:r>
            <a:r>
              <a:rPr lang="ko-KR" altLang="en-US" dirty="0"/>
              <a:t>위치</a:t>
            </a:r>
            <a:r>
              <a:rPr lang="en-US" altLang="ko-KR" dirty="0"/>
              <a:t>,</a:t>
            </a:r>
            <a:r>
              <a:rPr lang="ko-KR" altLang="en-US" dirty="0"/>
              <a:t>저장소에 대한 권한을 받고 </a:t>
            </a:r>
          </a:p>
          <a:p>
            <a:r>
              <a:rPr lang="ko-KR" altLang="en-US" dirty="0" err="1"/>
              <a:t>인앱</a:t>
            </a:r>
            <a:r>
              <a:rPr lang="ko-KR" altLang="en-US" dirty="0"/>
              <a:t> </a:t>
            </a:r>
            <a:r>
              <a:rPr lang="ko-KR" altLang="en-US" dirty="0" err="1"/>
              <a:t>웹뷰옵션을</a:t>
            </a:r>
            <a:r>
              <a:rPr lang="ko-KR" altLang="en-US" dirty="0"/>
              <a:t> 통해 해당 권한을 </a:t>
            </a:r>
            <a:r>
              <a:rPr lang="ko-KR" altLang="en-US" dirty="0" err="1"/>
              <a:t>앱뷰에</a:t>
            </a:r>
            <a:r>
              <a:rPr lang="ko-KR" altLang="en-US" dirty="0"/>
              <a:t> 허용해 </a:t>
            </a:r>
            <a:r>
              <a:rPr lang="ko-KR" altLang="en-US" dirty="0" err="1"/>
              <a:t>앱뷰</a:t>
            </a:r>
            <a:r>
              <a:rPr lang="ko-KR" altLang="en-US" dirty="0"/>
              <a:t> 내에서 </a:t>
            </a:r>
            <a:r>
              <a:rPr lang="ko-KR" altLang="en-US" dirty="0" err="1"/>
              <a:t>낚낚의</a:t>
            </a:r>
            <a:r>
              <a:rPr lang="ko-KR" altLang="en-US" dirty="0"/>
              <a:t> 서비스를 문제없이 즐길 수 있음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이를 통해 </a:t>
            </a:r>
            <a:r>
              <a:rPr lang="ko-KR" altLang="en-US" dirty="0" err="1"/>
              <a:t>앱뷰에서</a:t>
            </a:r>
            <a:r>
              <a:rPr lang="ko-KR" altLang="en-US" dirty="0"/>
              <a:t> 물고기 촬영을 할 수 있으며 해당 데이터를 학습시킨 </a:t>
            </a:r>
            <a:r>
              <a:rPr lang="en-US" altLang="ko-KR" dirty="0" err="1"/>
              <a:t>aI</a:t>
            </a:r>
            <a:r>
              <a:rPr lang="ko-KR" altLang="en-US" dirty="0"/>
              <a:t>를 통해 물고기 식별기능 제공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 err="1"/>
              <a:t>리액트</a:t>
            </a:r>
            <a:endParaRPr lang="ko-KR" altLang="en-US" dirty="0"/>
          </a:p>
          <a:p>
            <a:r>
              <a:rPr lang="en-US" altLang="ko-KR" dirty="0"/>
              <a:t>[</a:t>
            </a:r>
            <a:r>
              <a:rPr lang="ko-KR" altLang="en-US" dirty="0"/>
              <a:t>어항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나만의 커스텀 수조에서는 </a:t>
            </a:r>
            <a:r>
              <a:rPr lang="en-US" altLang="ko-KR" dirty="0"/>
              <a:t>Html canvas</a:t>
            </a:r>
            <a:r>
              <a:rPr lang="ko-KR" altLang="en-US" dirty="0"/>
              <a:t>를 통해 이미지파일을 픽셀단위로 변화시켜 움직이는 물고기를 구현해</a:t>
            </a:r>
          </a:p>
          <a:p>
            <a:r>
              <a:rPr lang="ko-KR" altLang="en-US" dirty="0"/>
              <a:t>사용자에게 보다 동적인 결과물을 제공해줌 </a:t>
            </a:r>
            <a:r>
              <a:rPr lang="en-US" altLang="ko-KR" dirty="0"/>
              <a:t>+ </a:t>
            </a:r>
            <a:r>
              <a:rPr lang="ko-KR" altLang="en-US" dirty="0"/>
              <a:t>터치 이벤트를 적용해 사용자와의 </a:t>
            </a:r>
            <a:r>
              <a:rPr lang="ko-KR" altLang="en-US" dirty="0" err="1"/>
              <a:t>상호작용기능또한</a:t>
            </a:r>
            <a:r>
              <a:rPr lang="ko-KR" altLang="en-US" dirty="0"/>
              <a:t> 제공해 재미를</a:t>
            </a:r>
          </a:p>
          <a:p>
            <a:r>
              <a:rPr lang="ko-KR" altLang="en-US" dirty="0"/>
              <a:t>더해줄 수 있음</a:t>
            </a:r>
          </a:p>
          <a:p>
            <a:endParaRPr lang="ko-KR" altLang="en-US" dirty="0"/>
          </a:p>
          <a:p>
            <a:r>
              <a:rPr lang="en-US" altLang="ko-KR" dirty="0"/>
              <a:t>[</a:t>
            </a:r>
            <a:r>
              <a:rPr lang="ko-KR" altLang="en-US" dirty="0"/>
              <a:t>낚시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카카오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통해 사용하는 지도정보를 사용</a:t>
            </a:r>
          </a:p>
          <a:p>
            <a:r>
              <a:rPr lang="ko-KR" altLang="en-US" dirty="0"/>
              <a:t>낚시 </a:t>
            </a:r>
            <a:r>
              <a:rPr lang="ko-KR" altLang="en-US" dirty="0" err="1"/>
              <a:t>스팟에</a:t>
            </a:r>
            <a:r>
              <a:rPr lang="ko-KR" altLang="en-US" dirty="0"/>
              <a:t> 대한 </a:t>
            </a:r>
            <a:r>
              <a:rPr lang="en-US" altLang="ko-KR" dirty="0" err="1"/>
              <a:t>api</a:t>
            </a:r>
            <a:r>
              <a:rPr lang="ko-KR" altLang="en-US" dirty="0"/>
              <a:t>가 존재하지만</a:t>
            </a:r>
          </a:p>
          <a:p>
            <a:r>
              <a:rPr lang="ko-KR" altLang="en-US" dirty="0"/>
              <a:t> 낚시꾼들은 본인만의 낚시 </a:t>
            </a:r>
            <a:r>
              <a:rPr lang="ko-KR" altLang="en-US" dirty="0" err="1"/>
              <a:t>스팟에</a:t>
            </a:r>
            <a:r>
              <a:rPr lang="ko-KR" altLang="en-US" dirty="0"/>
              <a:t> 대한 정보를 제공하기 위해</a:t>
            </a:r>
          </a:p>
          <a:p>
            <a:r>
              <a:rPr lang="ko-KR" altLang="en-US" dirty="0"/>
              <a:t>보다 다양한 위치의 </a:t>
            </a:r>
            <a:r>
              <a:rPr lang="ko-KR" altLang="en-US" dirty="0" err="1"/>
              <a:t>기상정보얻을</a:t>
            </a:r>
            <a:r>
              <a:rPr lang="ko-KR" altLang="en-US" dirty="0"/>
              <a:t> 수 있는 기상청 단기예보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접목</a:t>
            </a:r>
          </a:p>
          <a:p>
            <a:endParaRPr lang="ko-KR" altLang="en-US" dirty="0"/>
          </a:p>
          <a:p>
            <a:r>
              <a:rPr lang="en-US" altLang="ko-KR" dirty="0"/>
              <a:t>[UI/UX]</a:t>
            </a:r>
          </a:p>
          <a:p>
            <a:r>
              <a:rPr lang="ko-KR" altLang="en-US" dirty="0"/>
              <a:t>동적인 </a:t>
            </a:r>
            <a:r>
              <a:rPr lang="en-US" altLang="ko-KR" dirty="0"/>
              <a:t>UI </a:t>
            </a:r>
            <a:r>
              <a:rPr lang="ko-KR" altLang="en-US" dirty="0"/>
              <a:t>제공을 위해 </a:t>
            </a:r>
            <a:r>
              <a:rPr lang="en-US" altLang="ko-KR" dirty="0"/>
              <a:t>react-</a:t>
            </a:r>
            <a:r>
              <a:rPr lang="en-US" altLang="ko-KR" dirty="0" err="1"/>
              <a:t>wavify</a:t>
            </a:r>
            <a:r>
              <a:rPr lang="en-US" altLang="ko-KR" dirty="0"/>
              <a:t> </a:t>
            </a:r>
            <a:r>
              <a:rPr lang="ko-KR" altLang="en-US" dirty="0"/>
              <a:t>라이브러리를 통해 파도를 구현</a:t>
            </a:r>
          </a:p>
          <a:p>
            <a:r>
              <a:rPr lang="ko-KR" altLang="en-US" dirty="0" err="1"/>
              <a:t>뉴비</a:t>
            </a:r>
            <a:r>
              <a:rPr lang="ko-KR" altLang="en-US" dirty="0"/>
              <a:t> 컨텐츠에서 제공되는 튜토리얼의 시각적 요소에 </a:t>
            </a:r>
            <a:r>
              <a:rPr lang="en-US" altLang="ko-KR" dirty="0" err="1"/>
              <a:t>tts</a:t>
            </a:r>
            <a:r>
              <a:rPr lang="ko-KR" altLang="en-US" dirty="0"/>
              <a:t>를 사용해 우리 서비스가 추구하는 분위기의 완성도를 높였음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B863C-D63D-492E-B405-C4C3EC06E5B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02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플러터</a:t>
            </a:r>
            <a:r>
              <a:rPr lang="ko-KR" altLang="en-US" dirty="0"/>
              <a:t> </a:t>
            </a:r>
            <a:r>
              <a:rPr lang="ko-KR" altLang="en-US" dirty="0" err="1"/>
              <a:t>인앱</a:t>
            </a:r>
            <a:r>
              <a:rPr lang="ko-KR" altLang="en-US" dirty="0"/>
              <a:t> </a:t>
            </a:r>
            <a:r>
              <a:rPr lang="ko-KR" altLang="en-US" dirty="0" err="1"/>
              <a:t>웹뷰를</a:t>
            </a:r>
            <a:r>
              <a:rPr lang="ko-KR" altLang="en-US" dirty="0"/>
              <a:t> 사용해 </a:t>
            </a:r>
            <a:r>
              <a:rPr lang="ko-KR" altLang="en-US" dirty="0" err="1"/>
              <a:t>리액트로</a:t>
            </a:r>
            <a:r>
              <a:rPr lang="ko-KR" altLang="en-US" dirty="0"/>
              <a:t> 구성한 웹을 앱 뷰 형태로 제공해 </a:t>
            </a:r>
            <a:r>
              <a:rPr lang="en-US" altLang="ko-KR" dirty="0" err="1"/>
              <a:t>apk</a:t>
            </a:r>
            <a:r>
              <a:rPr lang="en-US" altLang="ko-KR" dirty="0"/>
              <a:t> </a:t>
            </a:r>
            <a:r>
              <a:rPr lang="ko-KR" altLang="en-US" dirty="0"/>
              <a:t>파일로 다운받아</a:t>
            </a:r>
          </a:p>
          <a:p>
            <a:r>
              <a:rPr lang="ko-KR" altLang="en-US" dirty="0"/>
              <a:t>앱의 형태로 사용 가능</a:t>
            </a:r>
          </a:p>
          <a:p>
            <a:r>
              <a:rPr lang="ko-KR" altLang="en-US" dirty="0" err="1"/>
              <a:t>퍼미션</a:t>
            </a:r>
            <a:r>
              <a:rPr lang="ko-KR" altLang="en-US" dirty="0"/>
              <a:t> </a:t>
            </a:r>
            <a:r>
              <a:rPr lang="ko-KR" altLang="en-US" dirty="0" err="1"/>
              <a:t>핸들러를</a:t>
            </a:r>
            <a:r>
              <a:rPr lang="ko-KR" altLang="en-US" dirty="0"/>
              <a:t> 통해 낚시 서비스에 필요한 카메라</a:t>
            </a:r>
            <a:r>
              <a:rPr lang="en-US" altLang="ko-KR" dirty="0"/>
              <a:t>,</a:t>
            </a:r>
            <a:r>
              <a:rPr lang="ko-KR" altLang="en-US" dirty="0"/>
              <a:t>오디오</a:t>
            </a:r>
            <a:r>
              <a:rPr lang="en-US" altLang="ko-KR" dirty="0"/>
              <a:t>,</a:t>
            </a:r>
            <a:r>
              <a:rPr lang="ko-KR" altLang="en-US" dirty="0"/>
              <a:t>위치</a:t>
            </a:r>
            <a:r>
              <a:rPr lang="en-US" altLang="ko-KR" dirty="0"/>
              <a:t>,</a:t>
            </a:r>
            <a:r>
              <a:rPr lang="ko-KR" altLang="en-US" dirty="0"/>
              <a:t>저장소에 대한 권한을 받고 </a:t>
            </a:r>
          </a:p>
          <a:p>
            <a:r>
              <a:rPr lang="ko-KR" altLang="en-US" dirty="0" err="1"/>
              <a:t>인앱</a:t>
            </a:r>
            <a:r>
              <a:rPr lang="ko-KR" altLang="en-US" dirty="0"/>
              <a:t> </a:t>
            </a:r>
            <a:r>
              <a:rPr lang="ko-KR" altLang="en-US" dirty="0" err="1"/>
              <a:t>웹뷰옵션을</a:t>
            </a:r>
            <a:r>
              <a:rPr lang="ko-KR" altLang="en-US" dirty="0"/>
              <a:t> 통해 해당 권한을 </a:t>
            </a:r>
            <a:r>
              <a:rPr lang="ko-KR" altLang="en-US" dirty="0" err="1"/>
              <a:t>앱뷰에</a:t>
            </a:r>
            <a:r>
              <a:rPr lang="ko-KR" altLang="en-US" dirty="0"/>
              <a:t> 허용해 </a:t>
            </a:r>
            <a:r>
              <a:rPr lang="ko-KR" altLang="en-US" dirty="0" err="1"/>
              <a:t>앱뷰</a:t>
            </a:r>
            <a:r>
              <a:rPr lang="ko-KR" altLang="en-US" dirty="0"/>
              <a:t> 내에서 </a:t>
            </a:r>
            <a:r>
              <a:rPr lang="ko-KR" altLang="en-US" dirty="0" err="1"/>
              <a:t>낚낚의</a:t>
            </a:r>
            <a:r>
              <a:rPr lang="ko-KR" altLang="en-US" dirty="0"/>
              <a:t> 서비스를 문제없이 즐길 수 있음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이를 통해 </a:t>
            </a:r>
            <a:r>
              <a:rPr lang="ko-KR" altLang="en-US" dirty="0" err="1"/>
              <a:t>앱뷰에서</a:t>
            </a:r>
            <a:r>
              <a:rPr lang="ko-KR" altLang="en-US" dirty="0"/>
              <a:t> 물고기 촬영을 할 수 있으며 해당 데이터를 학습시킨 </a:t>
            </a:r>
            <a:r>
              <a:rPr lang="en-US" altLang="ko-KR" dirty="0" err="1"/>
              <a:t>aI</a:t>
            </a:r>
            <a:r>
              <a:rPr lang="ko-KR" altLang="en-US" dirty="0"/>
              <a:t>를 통해 물고기 식별기능 제공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 err="1"/>
              <a:t>리액트</a:t>
            </a:r>
            <a:endParaRPr lang="ko-KR" altLang="en-US" dirty="0"/>
          </a:p>
          <a:p>
            <a:r>
              <a:rPr lang="en-US" altLang="ko-KR" dirty="0"/>
              <a:t>[</a:t>
            </a:r>
            <a:r>
              <a:rPr lang="ko-KR" altLang="en-US" dirty="0"/>
              <a:t>어항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나만의 커스텀 수조에서는 </a:t>
            </a:r>
            <a:r>
              <a:rPr lang="en-US" altLang="ko-KR" dirty="0"/>
              <a:t>Html canvas</a:t>
            </a:r>
            <a:r>
              <a:rPr lang="ko-KR" altLang="en-US" dirty="0"/>
              <a:t>를 통해 이미지파일을 픽셀단위로 변화시켜 움직이는 물고기를 구현해</a:t>
            </a:r>
          </a:p>
          <a:p>
            <a:r>
              <a:rPr lang="ko-KR" altLang="en-US" dirty="0"/>
              <a:t>사용자에게 보다 동적인 결과물을 제공해줌 </a:t>
            </a:r>
            <a:r>
              <a:rPr lang="en-US" altLang="ko-KR" dirty="0"/>
              <a:t>+ </a:t>
            </a:r>
            <a:r>
              <a:rPr lang="ko-KR" altLang="en-US" dirty="0"/>
              <a:t>터치 이벤트를 적용해 사용자와의 </a:t>
            </a:r>
            <a:r>
              <a:rPr lang="ko-KR" altLang="en-US" dirty="0" err="1"/>
              <a:t>상호작용기능또한</a:t>
            </a:r>
            <a:r>
              <a:rPr lang="ko-KR" altLang="en-US" dirty="0"/>
              <a:t> 제공해 재미를</a:t>
            </a:r>
          </a:p>
          <a:p>
            <a:r>
              <a:rPr lang="ko-KR" altLang="en-US" dirty="0"/>
              <a:t>더해줄 수 있음</a:t>
            </a:r>
          </a:p>
          <a:p>
            <a:endParaRPr lang="ko-KR" altLang="en-US" dirty="0"/>
          </a:p>
          <a:p>
            <a:r>
              <a:rPr lang="en-US" altLang="ko-KR" dirty="0"/>
              <a:t>[</a:t>
            </a:r>
            <a:r>
              <a:rPr lang="ko-KR" altLang="en-US" dirty="0"/>
              <a:t>낚시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카카오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통해 사용하는 지도정보를 사용</a:t>
            </a:r>
          </a:p>
          <a:p>
            <a:r>
              <a:rPr lang="ko-KR" altLang="en-US" dirty="0"/>
              <a:t>낚시 </a:t>
            </a:r>
            <a:r>
              <a:rPr lang="ko-KR" altLang="en-US" dirty="0" err="1"/>
              <a:t>스팟에</a:t>
            </a:r>
            <a:r>
              <a:rPr lang="ko-KR" altLang="en-US" dirty="0"/>
              <a:t> 대한 </a:t>
            </a:r>
            <a:r>
              <a:rPr lang="en-US" altLang="ko-KR" dirty="0" err="1"/>
              <a:t>api</a:t>
            </a:r>
            <a:r>
              <a:rPr lang="ko-KR" altLang="en-US" dirty="0"/>
              <a:t>가 존재하지만</a:t>
            </a:r>
          </a:p>
          <a:p>
            <a:r>
              <a:rPr lang="ko-KR" altLang="en-US" dirty="0"/>
              <a:t> 낚시꾼들은 본인만의 낚시 </a:t>
            </a:r>
            <a:r>
              <a:rPr lang="ko-KR" altLang="en-US" dirty="0" err="1"/>
              <a:t>스팟에</a:t>
            </a:r>
            <a:r>
              <a:rPr lang="ko-KR" altLang="en-US" dirty="0"/>
              <a:t> 대한 정보를 제공하기 위해</a:t>
            </a:r>
          </a:p>
          <a:p>
            <a:r>
              <a:rPr lang="ko-KR" altLang="en-US" dirty="0"/>
              <a:t>보다 다양한 위치의 </a:t>
            </a:r>
            <a:r>
              <a:rPr lang="ko-KR" altLang="en-US" dirty="0" err="1"/>
              <a:t>기상정보얻을</a:t>
            </a:r>
            <a:r>
              <a:rPr lang="ko-KR" altLang="en-US" dirty="0"/>
              <a:t> 수 있는 기상청 단기예보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접목</a:t>
            </a:r>
          </a:p>
          <a:p>
            <a:endParaRPr lang="ko-KR" altLang="en-US" dirty="0"/>
          </a:p>
          <a:p>
            <a:r>
              <a:rPr lang="en-US" altLang="ko-KR" dirty="0"/>
              <a:t>[UI/UX]</a:t>
            </a:r>
          </a:p>
          <a:p>
            <a:r>
              <a:rPr lang="ko-KR" altLang="en-US" dirty="0"/>
              <a:t>동적인 </a:t>
            </a:r>
            <a:r>
              <a:rPr lang="en-US" altLang="ko-KR" dirty="0"/>
              <a:t>UI </a:t>
            </a:r>
            <a:r>
              <a:rPr lang="ko-KR" altLang="en-US" dirty="0"/>
              <a:t>제공을 위해 </a:t>
            </a:r>
            <a:r>
              <a:rPr lang="en-US" altLang="ko-KR" dirty="0"/>
              <a:t>react-</a:t>
            </a:r>
            <a:r>
              <a:rPr lang="en-US" altLang="ko-KR" dirty="0" err="1"/>
              <a:t>wavify</a:t>
            </a:r>
            <a:r>
              <a:rPr lang="en-US" altLang="ko-KR" dirty="0"/>
              <a:t> </a:t>
            </a:r>
            <a:r>
              <a:rPr lang="ko-KR" altLang="en-US" dirty="0"/>
              <a:t>라이브러리를 통해 파도를 구현</a:t>
            </a:r>
          </a:p>
          <a:p>
            <a:r>
              <a:rPr lang="ko-KR" altLang="en-US" dirty="0" err="1"/>
              <a:t>뉴비</a:t>
            </a:r>
            <a:r>
              <a:rPr lang="ko-KR" altLang="en-US" dirty="0"/>
              <a:t> 컨텐츠에서 제공되는 튜토리얼의 시각적 요소에 </a:t>
            </a:r>
            <a:r>
              <a:rPr lang="en-US" altLang="ko-KR" dirty="0" err="1"/>
              <a:t>tts</a:t>
            </a:r>
            <a:r>
              <a:rPr lang="ko-KR" altLang="en-US" dirty="0"/>
              <a:t>를 사용해 우리 서비스가 추구하는 분위기의 완성도를 높였음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B863C-D63D-492E-B405-C4C3EC06E5B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578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f27e7707b7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f27e7707b7_0_1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유사서비스</a:t>
            </a:r>
            <a:r>
              <a:rPr lang="ko-KR" altLang="en-US" dirty="0"/>
              <a:t> 분석 </a:t>
            </a:r>
            <a:r>
              <a:rPr lang="ko-KR" altLang="en-US" dirty="0" err="1"/>
              <a:t>페잊디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9892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우리 프로젝트는 개발 과정을 각 개발자의 로컬 환경에서 시작하여 디버깅 및 개발 결과 확인을 거쳐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통일된 방식으로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EC2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서버에 배포됩니다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위해 우리는 각 환경에서의 애플리케이션 실행을 효율적으로 관리하기 위해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도커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이미지를 활용하여 패키징하고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컨테이너 단위로 프로세스를 독립적으로 실행시킴으로써 애플리케이션 운영을 최적화하고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뿐만 아니라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동시 접속 처리를 위해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Nginx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사용하여 최대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1024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개의 동시 접속을 원활하게 처리하도록 설정했습니다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HTTPS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통신을 통해 들어오는 요청에 대한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SSL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인증을 수행하며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HTTP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요청은 자동으로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HTTPS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리디렉션되어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보안 사고를 방지합니다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더불어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443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번 포트 기반의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HTTPS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요청을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URL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에 따라 스프링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리액트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MySQL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등 각 서버로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프록시하여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로드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밸런싱의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상황까지 고려했다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이렇게 함으로써 서버 응답 시간을 최적화하고 안정적인 서비스를 제공하고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자동 빌드 및 자동 배포를 위해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Jenkins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사용하고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도구는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GitLab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과 연동되어 특정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Push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이벤트가 발생하면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AWS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배포 서버에서 최신 코드로 빌드하고 실행하는 작업을 자동으로 수행합니다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개발자는 배포 과정에서 별다른 노력을 기울일 필요 없이 인프라를 효율적으로 구축하고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이렇게 저희 팀에서 사용한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devops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기술들은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AWS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클라우드 컴퓨팅 플랫폼을 활용하여 개발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배포 및 운영을 수행합니다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r>
              <a:rPr lang="en-US" altLang="ko-KR" dirty="0"/>
              <a:t>-----------------------------------------------</a:t>
            </a:r>
          </a:p>
          <a:p>
            <a:r>
              <a:rPr lang="ko-KR" altLang="en-US" dirty="0" err="1"/>
              <a:t>도커로</a:t>
            </a:r>
            <a:r>
              <a:rPr lang="ko-KR" altLang="en-US" dirty="0"/>
              <a:t> 프로세스를 독립적으로 실행해서 운영을 최적화 하고 있다</a:t>
            </a:r>
            <a:r>
              <a:rPr lang="en-US" altLang="ko-KR" dirty="0"/>
              <a:t>. </a:t>
            </a:r>
            <a:r>
              <a:rPr lang="ko-KR" altLang="en-US" dirty="0" err="1"/>
              <a:t>엔진엑스로</a:t>
            </a:r>
            <a:r>
              <a:rPr lang="ko-KR" altLang="en-US" dirty="0"/>
              <a:t> </a:t>
            </a:r>
            <a:r>
              <a:rPr lang="en-US" altLang="ko-KR" dirty="0"/>
              <a:t>https </a:t>
            </a:r>
            <a:r>
              <a:rPr lang="ko-KR" altLang="en-US" dirty="0"/>
              <a:t>통신을 가능하게 함으로써 보안성까지 강화할 수 있었습니다</a:t>
            </a:r>
            <a:r>
              <a:rPr lang="en-US" altLang="ko-KR" dirty="0"/>
              <a:t>.</a:t>
            </a:r>
            <a:r>
              <a:rPr lang="ko-KR" altLang="en-US" dirty="0"/>
              <a:t> 마지막으로 </a:t>
            </a:r>
            <a:r>
              <a:rPr lang="ko-KR" altLang="en-US" dirty="0" err="1"/>
              <a:t>젠킨스를</a:t>
            </a:r>
            <a:r>
              <a:rPr lang="ko-KR" altLang="en-US" dirty="0"/>
              <a:t> 이용해서 빌드와 배포의 자동화를 적용할 수 있었다</a:t>
            </a:r>
            <a:r>
              <a:rPr lang="en-US" altLang="ko-KR" dirty="0"/>
              <a:t>. </a:t>
            </a:r>
            <a:r>
              <a:rPr lang="ko-KR" altLang="en-US" dirty="0"/>
              <a:t>개발에 치중할 수 있는 환경을 제공하고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B863C-D63D-492E-B405-C4C3EC06E5B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291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f27e7707b7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f27e7707b7_0_1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발전 방향</a:t>
            </a:r>
          </a:p>
          <a:p>
            <a:r>
              <a:rPr lang="ko-KR" altLang="en-US" dirty="0"/>
              <a:t>저희 서비스는 모듈 분리와 마이크로 서비스 </a:t>
            </a:r>
            <a:r>
              <a:rPr lang="ko-KR" altLang="en-US" dirty="0" err="1"/>
              <a:t>아키텍쳐를</a:t>
            </a:r>
            <a:r>
              <a:rPr lang="ko-KR" altLang="en-US" dirty="0"/>
              <a:t> 염두에 두고 개발을 진행하였습니다</a:t>
            </a:r>
            <a:r>
              <a:rPr lang="en-US" altLang="ko-KR" dirty="0"/>
              <a:t>. </a:t>
            </a:r>
            <a:r>
              <a:rPr lang="ko-KR" altLang="en-US" dirty="0"/>
              <a:t>또한 차후 컨텐츠 확장을 염두에 두고</a:t>
            </a:r>
            <a:r>
              <a:rPr lang="en-US" altLang="ko-KR" dirty="0"/>
              <a:t>, git</a:t>
            </a:r>
            <a:r>
              <a:rPr lang="ko-KR" altLang="en-US" dirty="0"/>
              <a:t>의 </a:t>
            </a:r>
            <a:r>
              <a:rPr lang="en-US" altLang="ko-KR" dirty="0" err="1"/>
              <a:t>json</a:t>
            </a:r>
            <a:r>
              <a:rPr lang="ko-KR" altLang="en-US" dirty="0"/>
              <a:t>을 수정하는 것만으로 업적과 어종 추가와 같은 업데이트가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현재는 식별가능한 어종이 제한되어 있으나</a:t>
            </a:r>
            <a:r>
              <a:rPr lang="en-US" altLang="ko-KR" dirty="0"/>
              <a:t>, </a:t>
            </a:r>
            <a:r>
              <a:rPr lang="ko-KR" altLang="en-US" dirty="0"/>
              <a:t>사용자가 식별되지 않는 생선의 이미지를 업로드하여 새로운 </a:t>
            </a:r>
            <a:r>
              <a:rPr lang="ko-KR" altLang="en-US" dirty="0" err="1"/>
              <a:t>데이터셋으로서의</a:t>
            </a:r>
            <a:r>
              <a:rPr lang="ko-KR" altLang="en-US" dirty="0"/>
              <a:t> 활용이 가능하도록 기능을 추가할 계획입니다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어획을 인증하는 요청을 보내면 비동기적으로 해당 타임스탬프를 가지는 로그를 전부 기록할 수 있도록 설계하였습니다</a:t>
            </a:r>
            <a:r>
              <a:rPr lang="en-US" altLang="ko-KR" dirty="0"/>
              <a:t>. </a:t>
            </a:r>
            <a:r>
              <a:rPr lang="ko-KR" altLang="en-US" dirty="0"/>
              <a:t>이러한 데이터는 실시간 입질 확률과 같은 통계 데이터로 가공하여 활용할 수 있습니다</a:t>
            </a:r>
            <a:r>
              <a:rPr lang="en-US" altLang="ko-KR" dirty="0"/>
              <a:t>. </a:t>
            </a:r>
            <a:r>
              <a:rPr lang="ko-KR" altLang="en-US" dirty="0"/>
              <a:t>카프카와 로깅 서버를 통해 몽고 </a:t>
            </a:r>
            <a:r>
              <a:rPr lang="en-US" altLang="ko-KR" dirty="0"/>
              <a:t>DB</a:t>
            </a:r>
            <a:r>
              <a:rPr lang="ko-KR" altLang="en-US" dirty="0"/>
              <a:t>에 계속해서 쌓이는 로그는 지속적인 서비스 제공과 개선을 위한 밑거름이 될 것입니다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7490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f27e7707b7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f27e7707b7_0_1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어신 </a:t>
            </a:r>
            <a:r>
              <a:rPr lang="ko-KR" altLang="en-US" dirty="0" err="1"/>
              <a:t>이런게</a:t>
            </a:r>
            <a:r>
              <a:rPr lang="ko-KR" altLang="en-US" dirty="0"/>
              <a:t> 잘 돼있긴 한데 </a:t>
            </a:r>
            <a:r>
              <a:rPr lang="ko-KR" altLang="en-US" dirty="0" err="1"/>
              <a:t>이런데서</a:t>
            </a:r>
            <a:r>
              <a:rPr lang="ko-KR" altLang="en-US" dirty="0"/>
              <a:t> </a:t>
            </a:r>
            <a:r>
              <a:rPr lang="ko-KR" altLang="en-US" dirty="0" err="1"/>
              <a:t>뉴비를</a:t>
            </a:r>
            <a:r>
              <a:rPr lang="ko-KR" altLang="en-US" dirty="0"/>
              <a:t> 대상으로 하는 이런 </a:t>
            </a:r>
            <a:r>
              <a:rPr lang="ko-KR" altLang="en-US" dirty="0" err="1"/>
              <a:t>그러그러한걸</a:t>
            </a:r>
            <a:r>
              <a:rPr lang="ko-KR" altLang="en-US" dirty="0"/>
              <a:t> 생각해봤다</a:t>
            </a:r>
            <a:r>
              <a:rPr lang="en-US" altLang="ko-KR" dirty="0"/>
              <a:t>…………. </a:t>
            </a:r>
            <a:r>
              <a:rPr lang="ko-KR" altLang="en-US" dirty="0"/>
              <a:t>처음 하는 사람한테는 </a:t>
            </a:r>
            <a:r>
              <a:rPr lang="ko-KR" altLang="en-US" dirty="0" err="1"/>
              <a:t>알아듣기어렵고</a:t>
            </a:r>
            <a:r>
              <a:rPr lang="ko-KR" altLang="en-US" dirty="0"/>
              <a:t> 뭐 </a:t>
            </a:r>
            <a:r>
              <a:rPr lang="ko-KR" altLang="en-US" dirty="0" err="1"/>
              <a:t>그런게</a:t>
            </a:r>
            <a:r>
              <a:rPr lang="ko-KR" altLang="en-US" dirty="0"/>
              <a:t> 있다</a:t>
            </a:r>
            <a:br>
              <a:rPr lang="en-US" altLang="ko-KR" dirty="0"/>
            </a:br>
            <a:r>
              <a:rPr lang="ko-KR" altLang="en-US" dirty="0"/>
              <a:t>낚시가 좀 </a:t>
            </a:r>
            <a:r>
              <a:rPr lang="ko-KR" altLang="en-US" dirty="0" err="1"/>
              <a:t>매나악하다보니</a:t>
            </a:r>
            <a:r>
              <a:rPr lang="ko-KR" altLang="en-US" dirty="0"/>
              <a:t> </a:t>
            </a:r>
            <a:r>
              <a:rPr lang="ko-KR" altLang="en-US" dirty="0" err="1"/>
              <a:t>그런점이</a:t>
            </a:r>
            <a:r>
              <a:rPr lang="ko-KR" altLang="en-US" dirty="0"/>
              <a:t> 없지 않아 있었다 </a:t>
            </a:r>
            <a:r>
              <a:rPr lang="ko-KR" altLang="en-US" dirty="0" err="1"/>
              <a:t>처음하는</a:t>
            </a:r>
            <a:r>
              <a:rPr lang="ko-KR" altLang="en-US" dirty="0"/>
              <a:t> 사람은 용어부터 어려운 점이 있었다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아예 </a:t>
            </a:r>
            <a:r>
              <a:rPr lang="ko-KR" altLang="en-US" dirty="0" err="1"/>
              <a:t>생초보</a:t>
            </a:r>
            <a:r>
              <a:rPr lang="ko-KR" altLang="en-US" dirty="0"/>
              <a:t> </a:t>
            </a:r>
            <a:r>
              <a:rPr lang="ko-KR" altLang="en-US" dirty="0" err="1"/>
              <a:t>뉴비</a:t>
            </a:r>
            <a:r>
              <a:rPr lang="ko-KR" altLang="en-US" dirty="0"/>
              <a:t> 가이드를 제공하는 방안 </a:t>
            </a:r>
            <a:r>
              <a:rPr lang="ko-KR" altLang="en-US" dirty="0" err="1"/>
              <a:t>생각햇다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5941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f27e7707b7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f27e7707b7_0_1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어신 </a:t>
            </a:r>
            <a:r>
              <a:rPr lang="ko-KR" altLang="en-US" dirty="0" err="1"/>
              <a:t>이런게</a:t>
            </a:r>
            <a:r>
              <a:rPr lang="ko-KR" altLang="en-US" dirty="0"/>
              <a:t> 잘 돼있긴 한데 </a:t>
            </a:r>
            <a:r>
              <a:rPr lang="ko-KR" altLang="en-US" dirty="0" err="1"/>
              <a:t>이런데서</a:t>
            </a:r>
            <a:r>
              <a:rPr lang="ko-KR" altLang="en-US" dirty="0"/>
              <a:t> </a:t>
            </a:r>
            <a:r>
              <a:rPr lang="ko-KR" altLang="en-US" dirty="0" err="1"/>
              <a:t>뉴비를</a:t>
            </a:r>
            <a:r>
              <a:rPr lang="ko-KR" altLang="en-US" dirty="0"/>
              <a:t> 대상으로 하는 이런 </a:t>
            </a:r>
            <a:r>
              <a:rPr lang="ko-KR" altLang="en-US" dirty="0" err="1"/>
              <a:t>그러그러한걸</a:t>
            </a:r>
            <a:r>
              <a:rPr lang="ko-KR" altLang="en-US" dirty="0"/>
              <a:t> 생각해봤다</a:t>
            </a:r>
            <a:r>
              <a:rPr lang="en-US" altLang="ko-KR" dirty="0"/>
              <a:t>…………. </a:t>
            </a:r>
            <a:r>
              <a:rPr lang="ko-KR" altLang="en-US" dirty="0"/>
              <a:t>처음 하는 사람한테는 </a:t>
            </a:r>
            <a:r>
              <a:rPr lang="ko-KR" altLang="en-US" dirty="0" err="1"/>
              <a:t>알아듣기어렵고</a:t>
            </a:r>
            <a:r>
              <a:rPr lang="ko-KR" altLang="en-US" dirty="0"/>
              <a:t> 뭐 </a:t>
            </a:r>
            <a:r>
              <a:rPr lang="ko-KR" altLang="en-US" dirty="0" err="1"/>
              <a:t>그런게</a:t>
            </a:r>
            <a:r>
              <a:rPr lang="ko-KR" altLang="en-US" dirty="0"/>
              <a:t> 있다</a:t>
            </a:r>
            <a:br>
              <a:rPr lang="en-US" altLang="ko-KR" dirty="0"/>
            </a:br>
            <a:r>
              <a:rPr lang="ko-KR" altLang="en-US" dirty="0"/>
              <a:t>낚시가 좀 </a:t>
            </a:r>
            <a:r>
              <a:rPr lang="ko-KR" altLang="en-US" dirty="0" err="1"/>
              <a:t>매나악하다보니</a:t>
            </a:r>
            <a:r>
              <a:rPr lang="ko-KR" altLang="en-US" dirty="0"/>
              <a:t> </a:t>
            </a:r>
            <a:r>
              <a:rPr lang="ko-KR" altLang="en-US" dirty="0" err="1"/>
              <a:t>그런점이</a:t>
            </a:r>
            <a:r>
              <a:rPr lang="ko-KR" altLang="en-US" dirty="0"/>
              <a:t> 없지 않아 있었다 </a:t>
            </a:r>
            <a:r>
              <a:rPr lang="ko-KR" altLang="en-US" dirty="0" err="1"/>
              <a:t>처음하는</a:t>
            </a:r>
            <a:r>
              <a:rPr lang="ko-KR" altLang="en-US" dirty="0"/>
              <a:t> 사람은 용어부터 어려운 점이 있었다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아예 </a:t>
            </a:r>
            <a:r>
              <a:rPr lang="ko-KR" altLang="en-US" dirty="0" err="1"/>
              <a:t>생초보</a:t>
            </a:r>
            <a:r>
              <a:rPr lang="ko-KR" altLang="en-US" dirty="0"/>
              <a:t> </a:t>
            </a:r>
            <a:r>
              <a:rPr lang="ko-KR" altLang="en-US" dirty="0" err="1"/>
              <a:t>뉴비</a:t>
            </a:r>
            <a:r>
              <a:rPr lang="ko-KR" altLang="en-US" dirty="0"/>
              <a:t> 가이드를 제공하는 방안 </a:t>
            </a:r>
            <a:r>
              <a:rPr lang="ko-KR" altLang="en-US" dirty="0" err="1"/>
              <a:t>생각햇다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537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ed069b60c7_0_2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ed069b60c7_0_2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5490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240d242d0_1_1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240d242d0_1_1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기획</a:t>
            </a:r>
            <a:r>
              <a:rPr lang="en-US" altLang="ko-KR" dirty="0"/>
              <a:t>,</a:t>
            </a:r>
            <a:r>
              <a:rPr lang="ko-KR" altLang="en-US" dirty="0"/>
              <a:t>조사 정보 표현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9334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f27e7707b7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f27e7707b7_0_1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유사서비스</a:t>
            </a:r>
            <a:r>
              <a:rPr lang="ko-KR" altLang="en-US" dirty="0"/>
              <a:t> 분석 </a:t>
            </a:r>
            <a:r>
              <a:rPr lang="ko-KR" altLang="en-US" dirty="0" err="1"/>
              <a:t>페잊디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9179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백앤드</a:t>
            </a:r>
            <a:endParaRPr lang="ko-KR" altLang="en-US" dirty="0"/>
          </a:p>
          <a:p>
            <a:r>
              <a:rPr lang="ko-KR" altLang="en-US" dirty="0"/>
              <a:t>개발 과정에서도 디버깅을 하기위해 로컬서버</a:t>
            </a:r>
            <a:r>
              <a:rPr lang="en-US" altLang="ko-KR" dirty="0"/>
              <a:t>, </a:t>
            </a:r>
            <a:r>
              <a:rPr lang="ko-KR" altLang="en-US" dirty="0"/>
              <a:t>테스팅을 위한 개발 서버</a:t>
            </a:r>
            <a:r>
              <a:rPr lang="en-US" altLang="ko-KR" dirty="0"/>
              <a:t>, </a:t>
            </a:r>
            <a:r>
              <a:rPr lang="ko-KR" altLang="en-US" dirty="0"/>
              <a:t>배포를 위한 배포서버를 분리하여 개발을 수행</a:t>
            </a:r>
          </a:p>
          <a:p>
            <a:r>
              <a:rPr lang="ko-KR" altLang="en-US" dirty="0"/>
              <a:t>이 중 개발과 배포서버는 </a:t>
            </a:r>
            <a:r>
              <a:rPr lang="en-US" altLang="ko-KR" dirty="0" err="1"/>
              <a:t>gitlab</a:t>
            </a:r>
            <a:r>
              <a:rPr lang="en-US" altLang="ko-KR" dirty="0"/>
              <a:t> webhook </a:t>
            </a:r>
            <a:r>
              <a:rPr lang="ko-KR" altLang="en-US" dirty="0"/>
              <a:t>이벤트로부터 </a:t>
            </a:r>
            <a:r>
              <a:rPr lang="ko-KR" altLang="en-US" dirty="0" err="1"/>
              <a:t>젠킨스로</a:t>
            </a:r>
            <a:r>
              <a:rPr lang="ko-KR" altLang="en-US" dirty="0"/>
              <a:t> </a:t>
            </a:r>
            <a:r>
              <a:rPr lang="ko-KR" altLang="en-US" dirty="0" err="1"/>
              <a:t>무중단</a:t>
            </a:r>
            <a:r>
              <a:rPr lang="ko-KR" altLang="en-US" dirty="0"/>
              <a:t> 배포를 함으로써 애자일방법론에 가까운 환경을 조성하였습니다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DB</a:t>
            </a:r>
            <a:r>
              <a:rPr lang="ko-KR" altLang="en-US" dirty="0"/>
              <a:t>를 로그저장에 적합한 몽고 </a:t>
            </a:r>
            <a:r>
              <a:rPr lang="en-US" altLang="ko-KR" dirty="0"/>
              <a:t>DB</a:t>
            </a:r>
            <a:r>
              <a:rPr lang="ko-KR" altLang="en-US" dirty="0"/>
              <a:t>로 설계함으로써 </a:t>
            </a:r>
            <a:r>
              <a:rPr lang="en-US" altLang="ko-KR" dirty="0"/>
              <a:t>TTL</a:t>
            </a:r>
            <a:r>
              <a:rPr lang="ko-KR" altLang="en-US" dirty="0"/>
              <a:t>로 생명주기의 관리</a:t>
            </a:r>
            <a:r>
              <a:rPr lang="en-US" altLang="ko-KR" dirty="0"/>
              <a:t>, </a:t>
            </a:r>
            <a:r>
              <a:rPr lang="ko-KR" altLang="en-US" dirty="0"/>
              <a:t>통계처리를 하도록 했습니다</a:t>
            </a:r>
            <a:r>
              <a:rPr lang="en-US" altLang="ko-KR" dirty="0"/>
              <a:t>. </a:t>
            </a:r>
            <a:r>
              <a:rPr lang="ko-KR" altLang="en-US" dirty="0"/>
              <a:t>이를 사용하는 </a:t>
            </a:r>
            <a:r>
              <a:rPr lang="ko-KR" altLang="en-US" dirty="0" err="1"/>
              <a:t>로깅서버와</a:t>
            </a:r>
            <a:r>
              <a:rPr lang="ko-KR" altLang="en-US" dirty="0"/>
              <a:t> </a:t>
            </a:r>
            <a:r>
              <a:rPr lang="ko-KR" altLang="en-US" dirty="0" err="1"/>
              <a:t>메인서버사이에는</a:t>
            </a:r>
            <a:r>
              <a:rPr lang="ko-KR" altLang="en-US" dirty="0"/>
              <a:t> </a:t>
            </a:r>
            <a:r>
              <a:rPr lang="en-US" altLang="ko-KR" dirty="0"/>
              <a:t>http</a:t>
            </a:r>
            <a:r>
              <a:rPr lang="ko-KR" altLang="en-US" dirty="0"/>
              <a:t>통신이나 소켓통신이 아닌 분산처리가 가능한 카프카를 이용해</a:t>
            </a:r>
          </a:p>
          <a:p>
            <a:r>
              <a:rPr lang="ko-KR" altLang="en-US" dirty="0"/>
              <a:t>확장 가능한 </a:t>
            </a:r>
            <a:r>
              <a:rPr lang="ko-KR" altLang="en-US" dirty="0" err="1"/>
              <a:t>로깅서버가</a:t>
            </a:r>
            <a:r>
              <a:rPr lang="ko-KR" altLang="en-US" dirty="0"/>
              <a:t> 비동기적으로 로그를 기록하고 관리함으로써 </a:t>
            </a:r>
            <a:r>
              <a:rPr lang="ko-KR" altLang="en-US" dirty="0" err="1"/>
              <a:t>메인서버에</a:t>
            </a:r>
            <a:r>
              <a:rPr lang="ko-KR" altLang="en-US" dirty="0"/>
              <a:t> 부담을 줄여주는 방식을 채용했습니다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서비스 내 </a:t>
            </a:r>
            <a:r>
              <a:rPr lang="en-US" altLang="ko-KR" dirty="0"/>
              <a:t>SNS </a:t>
            </a:r>
            <a:r>
              <a:rPr lang="ko-KR" altLang="en-US" dirty="0"/>
              <a:t>활용에 있어 </a:t>
            </a:r>
            <a:r>
              <a:rPr lang="ko-KR" altLang="en-US" dirty="0" err="1"/>
              <a:t>머하웃</a:t>
            </a:r>
            <a:r>
              <a:rPr lang="ko-KR" altLang="en-US" dirty="0"/>
              <a:t> 라이브러리를 적용함으로써 태그 연관성 추천 알고리즘을 통해 사용자별로 관심있는 태그와 </a:t>
            </a:r>
            <a:r>
              <a:rPr lang="ko-KR" altLang="en-US" dirty="0" err="1"/>
              <a:t>관련있는</a:t>
            </a:r>
            <a:r>
              <a:rPr lang="ko-KR" altLang="en-US" dirty="0"/>
              <a:t> 게시물을 제공합니다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 err="1"/>
              <a:t>머하웃의</a:t>
            </a:r>
            <a:r>
              <a:rPr lang="ko-KR" altLang="en-US" dirty="0"/>
              <a:t> 핵심 알고리즘인 군집화</a:t>
            </a:r>
            <a:r>
              <a:rPr lang="en-US" altLang="ko-KR" dirty="0"/>
              <a:t>, </a:t>
            </a:r>
            <a:r>
              <a:rPr lang="ko-KR" altLang="en-US" dirty="0"/>
              <a:t>분류</a:t>
            </a:r>
            <a:r>
              <a:rPr lang="en-US" altLang="ko-KR" dirty="0"/>
              <a:t>, (</a:t>
            </a:r>
            <a:r>
              <a:rPr lang="ko-KR" altLang="en-US" dirty="0"/>
              <a:t>배치 기반</a:t>
            </a:r>
            <a:r>
              <a:rPr lang="en-US" altLang="ko-KR" dirty="0"/>
              <a:t>) </a:t>
            </a:r>
            <a:r>
              <a:rPr lang="ko-KR" altLang="en-US" dirty="0"/>
              <a:t>협업 필터링 추천 등의 기계학습 알고리즘</a:t>
            </a:r>
            <a:r>
              <a:rPr lang="en-US" altLang="ko-KR" dirty="0"/>
              <a:t>]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B863C-D63D-492E-B405-C4C3EC06E5B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297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백앤드</a:t>
            </a:r>
            <a:endParaRPr lang="ko-KR" altLang="en-US" dirty="0"/>
          </a:p>
          <a:p>
            <a:r>
              <a:rPr lang="ko-KR" altLang="en-US" dirty="0"/>
              <a:t>개발 과정에서도 디버깅을 하기위해 로컬서버</a:t>
            </a:r>
            <a:r>
              <a:rPr lang="en-US" altLang="ko-KR" dirty="0"/>
              <a:t>, </a:t>
            </a:r>
            <a:r>
              <a:rPr lang="ko-KR" altLang="en-US" dirty="0"/>
              <a:t>테스팅을 위한 개발 서버</a:t>
            </a:r>
            <a:r>
              <a:rPr lang="en-US" altLang="ko-KR" dirty="0"/>
              <a:t>, </a:t>
            </a:r>
            <a:r>
              <a:rPr lang="ko-KR" altLang="en-US" dirty="0"/>
              <a:t>배포를 위한 배포서버를 분리하여 개발을 수행</a:t>
            </a:r>
          </a:p>
          <a:p>
            <a:r>
              <a:rPr lang="ko-KR" altLang="en-US" dirty="0"/>
              <a:t>이 중 개발과 배포서버는 </a:t>
            </a:r>
            <a:r>
              <a:rPr lang="en-US" altLang="ko-KR" dirty="0" err="1"/>
              <a:t>gitlab</a:t>
            </a:r>
            <a:r>
              <a:rPr lang="en-US" altLang="ko-KR" dirty="0"/>
              <a:t> webhook </a:t>
            </a:r>
            <a:r>
              <a:rPr lang="ko-KR" altLang="en-US" dirty="0"/>
              <a:t>이벤트로부터 </a:t>
            </a:r>
            <a:r>
              <a:rPr lang="ko-KR" altLang="en-US" dirty="0" err="1"/>
              <a:t>젠킨스로</a:t>
            </a:r>
            <a:r>
              <a:rPr lang="ko-KR" altLang="en-US" dirty="0"/>
              <a:t> </a:t>
            </a:r>
            <a:r>
              <a:rPr lang="ko-KR" altLang="en-US" dirty="0" err="1"/>
              <a:t>무중단</a:t>
            </a:r>
            <a:r>
              <a:rPr lang="ko-KR" altLang="en-US" dirty="0"/>
              <a:t> 배포를 함으로써 애자일방법론에 가까운 환경을 조성하였습니다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DB</a:t>
            </a:r>
            <a:r>
              <a:rPr lang="ko-KR" altLang="en-US" dirty="0"/>
              <a:t>를 로그저장에 적합한 몽고 </a:t>
            </a:r>
            <a:r>
              <a:rPr lang="en-US" altLang="ko-KR" dirty="0"/>
              <a:t>DB</a:t>
            </a:r>
            <a:r>
              <a:rPr lang="ko-KR" altLang="en-US" dirty="0"/>
              <a:t>로 설계함으로써 </a:t>
            </a:r>
            <a:r>
              <a:rPr lang="en-US" altLang="ko-KR" dirty="0"/>
              <a:t>TTL</a:t>
            </a:r>
            <a:r>
              <a:rPr lang="ko-KR" altLang="en-US" dirty="0"/>
              <a:t>로 생명주기의 관리</a:t>
            </a:r>
            <a:r>
              <a:rPr lang="en-US" altLang="ko-KR" dirty="0"/>
              <a:t>, </a:t>
            </a:r>
            <a:r>
              <a:rPr lang="ko-KR" altLang="en-US" dirty="0"/>
              <a:t>통계처리를 하도록 했습니다</a:t>
            </a:r>
            <a:r>
              <a:rPr lang="en-US" altLang="ko-KR" dirty="0"/>
              <a:t>. </a:t>
            </a:r>
            <a:r>
              <a:rPr lang="ko-KR" altLang="en-US" dirty="0"/>
              <a:t>이를 사용하는 </a:t>
            </a:r>
            <a:r>
              <a:rPr lang="ko-KR" altLang="en-US" dirty="0" err="1"/>
              <a:t>로깅서버와</a:t>
            </a:r>
            <a:r>
              <a:rPr lang="ko-KR" altLang="en-US" dirty="0"/>
              <a:t> </a:t>
            </a:r>
            <a:r>
              <a:rPr lang="ko-KR" altLang="en-US" dirty="0" err="1"/>
              <a:t>메인서버사이에는</a:t>
            </a:r>
            <a:r>
              <a:rPr lang="ko-KR" altLang="en-US" dirty="0"/>
              <a:t> </a:t>
            </a:r>
            <a:r>
              <a:rPr lang="en-US" altLang="ko-KR" dirty="0"/>
              <a:t>http</a:t>
            </a:r>
            <a:r>
              <a:rPr lang="ko-KR" altLang="en-US" dirty="0"/>
              <a:t>통신이나 소켓통신이 아닌 분산처리가 가능한 카프카를 이용해</a:t>
            </a:r>
          </a:p>
          <a:p>
            <a:r>
              <a:rPr lang="ko-KR" altLang="en-US" dirty="0"/>
              <a:t>확장 가능한 </a:t>
            </a:r>
            <a:r>
              <a:rPr lang="ko-KR" altLang="en-US" dirty="0" err="1"/>
              <a:t>로깅서버가</a:t>
            </a:r>
            <a:r>
              <a:rPr lang="ko-KR" altLang="en-US" dirty="0"/>
              <a:t> 비동기적으로 로그를 기록하고 관리함으로써 </a:t>
            </a:r>
            <a:r>
              <a:rPr lang="ko-KR" altLang="en-US" dirty="0" err="1"/>
              <a:t>메인서버에</a:t>
            </a:r>
            <a:r>
              <a:rPr lang="ko-KR" altLang="en-US" dirty="0"/>
              <a:t> 부담을 줄여주는 방식을 채용했습니다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서비스 내 </a:t>
            </a:r>
            <a:r>
              <a:rPr lang="en-US" altLang="ko-KR" dirty="0"/>
              <a:t>SNS </a:t>
            </a:r>
            <a:r>
              <a:rPr lang="ko-KR" altLang="en-US" dirty="0"/>
              <a:t>활용에 있어 </a:t>
            </a:r>
            <a:r>
              <a:rPr lang="ko-KR" altLang="en-US" dirty="0" err="1"/>
              <a:t>머하웃</a:t>
            </a:r>
            <a:r>
              <a:rPr lang="ko-KR" altLang="en-US" dirty="0"/>
              <a:t> 라이브러리를 적용함으로써 태그 연관성 추천 알고리즘을 통해 사용자별로 관심있는 태그와 </a:t>
            </a:r>
            <a:r>
              <a:rPr lang="ko-KR" altLang="en-US" dirty="0" err="1"/>
              <a:t>관련있는</a:t>
            </a:r>
            <a:r>
              <a:rPr lang="ko-KR" altLang="en-US" dirty="0"/>
              <a:t> 게시물을 제공합니다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 err="1"/>
              <a:t>머하웃의</a:t>
            </a:r>
            <a:r>
              <a:rPr lang="ko-KR" altLang="en-US" dirty="0"/>
              <a:t> 핵심 알고리즘인 군집화</a:t>
            </a:r>
            <a:r>
              <a:rPr lang="en-US" altLang="ko-KR" dirty="0"/>
              <a:t>, </a:t>
            </a:r>
            <a:r>
              <a:rPr lang="ko-KR" altLang="en-US" dirty="0"/>
              <a:t>분류</a:t>
            </a:r>
            <a:r>
              <a:rPr lang="en-US" altLang="ko-KR" dirty="0"/>
              <a:t>, (</a:t>
            </a:r>
            <a:r>
              <a:rPr lang="ko-KR" altLang="en-US" dirty="0"/>
              <a:t>배치 기반</a:t>
            </a:r>
            <a:r>
              <a:rPr lang="en-US" altLang="ko-KR" dirty="0"/>
              <a:t>) </a:t>
            </a:r>
            <a:r>
              <a:rPr lang="ko-KR" altLang="en-US" dirty="0"/>
              <a:t>협업 필터링 추천 등의 기계학습 알고리즘</a:t>
            </a:r>
            <a:r>
              <a:rPr lang="en-US" altLang="ko-KR" dirty="0"/>
              <a:t>]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B863C-D63D-492E-B405-C4C3EC06E5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73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백앤드</a:t>
            </a:r>
            <a:endParaRPr lang="ko-KR" altLang="en-US" dirty="0"/>
          </a:p>
          <a:p>
            <a:r>
              <a:rPr lang="ko-KR" altLang="en-US" dirty="0"/>
              <a:t>개발 과정에서도 디버깅을 하기위해 로컬서버</a:t>
            </a:r>
            <a:r>
              <a:rPr lang="en-US" altLang="ko-KR" dirty="0"/>
              <a:t>, </a:t>
            </a:r>
            <a:r>
              <a:rPr lang="ko-KR" altLang="en-US" dirty="0"/>
              <a:t>테스팅을 위한 개발 서버</a:t>
            </a:r>
            <a:r>
              <a:rPr lang="en-US" altLang="ko-KR" dirty="0"/>
              <a:t>, </a:t>
            </a:r>
            <a:r>
              <a:rPr lang="ko-KR" altLang="en-US" dirty="0"/>
              <a:t>배포를 위한 배포서버를 분리하여 개발을 수행</a:t>
            </a:r>
          </a:p>
          <a:p>
            <a:r>
              <a:rPr lang="ko-KR" altLang="en-US" dirty="0"/>
              <a:t>이 중 개발과 배포서버는 </a:t>
            </a:r>
            <a:r>
              <a:rPr lang="en-US" altLang="ko-KR" dirty="0" err="1"/>
              <a:t>gitlab</a:t>
            </a:r>
            <a:r>
              <a:rPr lang="en-US" altLang="ko-KR" dirty="0"/>
              <a:t> webhook </a:t>
            </a:r>
            <a:r>
              <a:rPr lang="ko-KR" altLang="en-US" dirty="0"/>
              <a:t>이벤트로부터 </a:t>
            </a:r>
            <a:r>
              <a:rPr lang="ko-KR" altLang="en-US" dirty="0" err="1"/>
              <a:t>젠킨스로</a:t>
            </a:r>
            <a:r>
              <a:rPr lang="ko-KR" altLang="en-US" dirty="0"/>
              <a:t> </a:t>
            </a:r>
            <a:r>
              <a:rPr lang="ko-KR" altLang="en-US" dirty="0" err="1"/>
              <a:t>무중단</a:t>
            </a:r>
            <a:r>
              <a:rPr lang="ko-KR" altLang="en-US" dirty="0"/>
              <a:t> 배포를 함으로써 애자일방법론에 가까운 환경을 조성하였습니다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DB</a:t>
            </a:r>
            <a:r>
              <a:rPr lang="ko-KR" altLang="en-US" dirty="0"/>
              <a:t>를 로그저장에 적합한 몽고 </a:t>
            </a:r>
            <a:r>
              <a:rPr lang="en-US" altLang="ko-KR" dirty="0"/>
              <a:t>DB</a:t>
            </a:r>
            <a:r>
              <a:rPr lang="ko-KR" altLang="en-US" dirty="0"/>
              <a:t>로 설계함으로써 </a:t>
            </a:r>
            <a:r>
              <a:rPr lang="en-US" altLang="ko-KR" dirty="0"/>
              <a:t>TTL</a:t>
            </a:r>
            <a:r>
              <a:rPr lang="ko-KR" altLang="en-US" dirty="0"/>
              <a:t>로 생명주기의 관리</a:t>
            </a:r>
            <a:r>
              <a:rPr lang="en-US" altLang="ko-KR" dirty="0"/>
              <a:t>, </a:t>
            </a:r>
            <a:r>
              <a:rPr lang="ko-KR" altLang="en-US" dirty="0"/>
              <a:t>통계처리를 하도록 했습니다</a:t>
            </a:r>
            <a:r>
              <a:rPr lang="en-US" altLang="ko-KR" dirty="0"/>
              <a:t>. </a:t>
            </a:r>
            <a:r>
              <a:rPr lang="ko-KR" altLang="en-US" dirty="0"/>
              <a:t>이를 사용하는 </a:t>
            </a:r>
            <a:r>
              <a:rPr lang="ko-KR" altLang="en-US" dirty="0" err="1"/>
              <a:t>로깅서버와</a:t>
            </a:r>
            <a:r>
              <a:rPr lang="ko-KR" altLang="en-US" dirty="0"/>
              <a:t> </a:t>
            </a:r>
            <a:r>
              <a:rPr lang="ko-KR" altLang="en-US" dirty="0" err="1"/>
              <a:t>메인서버사이에는</a:t>
            </a:r>
            <a:r>
              <a:rPr lang="ko-KR" altLang="en-US" dirty="0"/>
              <a:t> </a:t>
            </a:r>
            <a:r>
              <a:rPr lang="en-US" altLang="ko-KR" dirty="0"/>
              <a:t>http</a:t>
            </a:r>
            <a:r>
              <a:rPr lang="ko-KR" altLang="en-US" dirty="0"/>
              <a:t>통신이나 소켓통신이 아닌 분산처리가 가능한 카프카를 이용해</a:t>
            </a:r>
          </a:p>
          <a:p>
            <a:r>
              <a:rPr lang="ko-KR" altLang="en-US" dirty="0"/>
              <a:t>확장 가능한 </a:t>
            </a:r>
            <a:r>
              <a:rPr lang="ko-KR" altLang="en-US" dirty="0" err="1"/>
              <a:t>로깅서버가</a:t>
            </a:r>
            <a:r>
              <a:rPr lang="ko-KR" altLang="en-US" dirty="0"/>
              <a:t> 비동기적으로 로그를 기록하고 관리함으로써 </a:t>
            </a:r>
            <a:r>
              <a:rPr lang="ko-KR" altLang="en-US" dirty="0" err="1"/>
              <a:t>메인서버에</a:t>
            </a:r>
            <a:r>
              <a:rPr lang="ko-KR" altLang="en-US" dirty="0"/>
              <a:t> 부담을 줄여주는 방식을 채용했습니다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서비스 내 </a:t>
            </a:r>
            <a:r>
              <a:rPr lang="en-US" altLang="ko-KR" dirty="0"/>
              <a:t>SNS </a:t>
            </a:r>
            <a:r>
              <a:rPr lang="ko-KR" altLang="en-US" dirty="0"/>
              <a:t>활용에 있어 </a:t>
            </a:r>
            <a:r>
              <a:rPr lang="ko-KR" altLang="en-US" dirty="0" err="1"/>
              <a:t>머하웃</a:t>
            </a:r>
            <a:r>
              <a:rPr lang="ko-KR" altLang="en-US" dirty="0"/>
              <a:t> 라이브러리를 적용함으로써 태그 연관성 추천 알고리즘을 통해 사용자별로 관심있는 태그와 </a:t>
            </a:r>
            <a:r>
              <a:rPr lang="ko-KR" altLang="en-US" dirty="0" err="1"/>
              <a:t>관련있는</a:t>
            </a:r>
            <a:r>
              <a:rPr lang="ko-KR" altLang="en-US" dirty="0"/>
              <a:t> 게시물을 제공합니다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 err="1"/>
              <a:t>머하웃의</a:t>
            </a:r>
            <a:r>
              <a:rPr lang="ko-KR" altLang="en-US" dirty="0"/>
              <a:t> 핵심 알고리즘인 군집화</a:t>
            </a:r>
            <a:r>
              <a:rPr lang="en-US" altLang="ko-KR" dirty="0"/>
              <a:t>, </a:t>
            </a:r>
            <a:r>
              <a:rPr lang="ko-KR" altLang="en-US" dirty="0"/>
              <a:t>분류</a:t>
            </a:r>
            <a:r>
              <a:rPr lang="en-US" altLang="ko-KR" dirty="0"/>
              <a:t>, (</a:t>
            </a:r>
            <a:r>
              <a:rPr lang="ko-KR" altLang="en-US" dirty="0"/>
              <a:t>배치 기반</a:t>
            </a:r>
            <a:r>
              <a:rPr lang="en-US" altLang="ko-KR" dirty="0"/>
              <a:t>) </a:t>
            </a:r>
            <a:r>
              <a:rPr lang="ko-KR" altLang="en-US" dirty="0"/>
              <a:t>협업 필터링 추천 등의 기계학습 알고리즘</a:t>
            </a:r>
            <a:r>
              <a:rPr lang="en-US" altLang="ko-KR" dirty="0"/>
              <a:t>]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B863C-D63D-492E-B405-C4C3EC06E5B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113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백앤드</a:t>
            </a:r>
            <a:endParaRPr lang="ko-KR" altLang="en-US" dirty="0"/>
          </a:p>
          <a:p>
            <a:r>
              <a:rPr lang="ko-KR" altLang="en-US" dirty="0"/>
              <a:t>개발 과정에서도 디버깅을 하기위해 로컬서버</a:t>
            </a:r>
            <a:r>
              <a:rPr lang="en-US" altLang="ko-KR" dirty="0"/>
              <a:t>, </a:t>
            </a:r>
            <a:r>
              <a:rPr lang="ko-KR" altLang="en-US" dirty="0"/>
              <a:t>테스팅을 위한 개발 서버</a:t>
            </a:r>
            <a:r>
              <a:rPr lang="en-US" altLang="ko-KR" dirty="0"/>
              <a:t>, </a:t>
            </a:r>
            <a:r>
              <a:rPr lang="ko-KR" altLang="en-US" dirty="0"/>
              <a:t>배포를 위한 배포서버를 분리하여 개발을 수행</a:t>
            </a:r>
          </a:p>
          <a:p>
            <a:r>
              <a:rPr lang="ko-KR" altLang="en-US" dirty="0"/>
              <a:t>이 중 개발과 배포서버는 </a:t>
            </a:r>
            <a:r>
              <a:rPr lang="en-US" altLang="ko-KR" dirty="0" err="1"/>
              <a:t>gitlab</a:t>
            </a:r>
            <a:r>
              <a:rPr lang="en-US" altLang="ko-KR" dirty="0"/>
              <a:t> webhook </a:t>
            </a:r>
            <a:r>
              <a:rPr lang="ko-KR" altLang="en-US" dirty="0"/>
              <a:t>이벤트로부터 </a:t>
            </a:r>
            <a:r>
              <a:rPr lang="ko-KR" altLang="en-US" dirty="0" err="1"/>
              <a:t>젠킨스로</a:t>
            </a:r>
            <a:r>
              <a:rPr lang="ko-KR" altLang="en-US" dirty="0"/>
              <a:t> </a:t>
            </a:r>
            <a:r>
              <a:rPr lang="ko-KR" altLang="en-US" dirty="0" err="1"/>
              <a:t>무중단</a:t>
            </a:r>
            <a:r>
              <a:rPr lang="ko-KR" altLang="en-US" dirty="0"/>
              <a:t> 배포를 함으로써 애자일방법론에 가까운 환경을 조성하였습니다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DB</a:t>
            </a:r>
            <a:r>
              <a:rPr lang="ko-KR" altLang="en-US" dirty="0"/>
              <a:t>를 로그저장에 적합한 몽고 </a:t>
            </a:r>
            <a:r>
              <a:rPr lang="en-US" altLang="ko-KR" dirty="0"/>
              <a:t>DB</a:t>
            </a:r>
            <a:r>
              <a:rPr lang="ko-KR" altLang="en-US" dirty="0"/>
              <a:t>로 설계함으로써 </a:t>
            </a:r>
            <a:r>
              <a:rPr lang="en-US" altLang="ko-KR" dirty="0"/>
              <a:t>TTL</a:t>
            </a:r>
            <a:r>
              <a:rPr lang="ko-KR" altLang="en-US" dirty="0"/>
              <a:t>로 생명주기의 관리</a:t>
            </a:r>
            <a:r>
              <a:rPr lang="en-US" altLang="ko-KR" dirty="0"/>
              <a:t>, </a:t>
            </a:r>
            <a:r>
              <a:rPr lang="ko-KR" altLang="en-US" dirty="0"/>
              <a:t>통계처리를 하도록 했습니다</a:t>
            </a:r>
            <a:r>
              <a:rPr lang="en-US" altLang="ko-KR" dirty="0"/>
              <a:t>. </a:t>
            </a:r>
            <a:r>
              <a:rPr lang="ko-KR" altLang="en-US" dirty="0"/>
              <a:t>이를 사용하는 </a:t>
            </a:r>
            <a:r>
              <a:rPr lang="ko-KR" altLang="en-US" dirty="0" err="1"/>
              <a:t>로깅서버와</a:t>
            </a:r>
            <a:r>
              <a:rPr lang="ko-KR" altLang="en-US" dirty="0"/>
              <a:t> </a:t>
            </a:r>
            <a:r>
              <a:rPr lang="ko-KR" altLang="en-US" dirty="0" err="1"/>
              <a:t>메인서버사이에는</a:t>
            </a:r>
            <a:r>
              <a:rPr lang="ko-KR" altLang="en-US" dirty="0"/>
              <a:t> </a:t>
            </a:r>
            <a:r>
              <a:rPr lang="en-US" altLang="ko-KR" dirty="0"/>
              <a:t>http</a:t>
            </a:r>
            <a:r>
              <a:rPr lang="ko-KR" altLang="en-US" dirty="0"/>
              <a:t>통신이나 소켓통신이 아닌 분산처리가 가능한 카프카를 이용해</a:t>
            </a:r>
          </a:p>
          <a:p>
            <a:r>
              <a:rPr lang="ko-KR" altLang="en-US" dirty="0"/>
              <a:t>확장 가능한 </a:t>
            </a:r>
            <a:r>
              <a:rPr lang="ko-KR" altLang="en-US" dirty="0" err="1"/>
              <a:t>로깅서버가</a:t>
            </a:r>
            <a:r>
              <a:rPr lang="ko-KR" altLang="en-US" dirty="0"/>
              <a:t> 비동기적으로 로그를 기록하고 관리함으로써 </a:t>
            </a:r>
            <a:r>
              <a:rPr lang="ko-KR" altLang="en-US" dirty="0" err="1"/>
              <a:t>메인서버에</a:t>
            </a:r>
            <a:r>
              <a:rPr lang="ko-KR" altLang="en-US" dirty="0"/>
              <a:t> 부담을 줄여주는 방식을 채용했습니다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서비스 내 </a:t>
            </a:r>
            <a:r>
              <a:rPr lang="en-US" altLang="ko-KR" dirty="0"/>
              <a:t>SNS </a:t>
            </a:r>
            <a:r>
              <a:rPr lang="ko-KR" altLang="en-US" dirty="0"/>
              <a:t>활용에 있어 </a:t>
            </a:r>
            <a:r>
              <a:rPr lang="ko-KR" altLang="en-US" dirty="0" err="1"/>
              <a:t>머하웃</a:t>
            </a:r>
            <a:r>
              <a:rPr lang="ko-KR" altLang="en-US" dirty="0"/>
              <a:t> 라이브러리를 적용함으로써 태그 연관성 추천 알고리즘을 통해 사용자별로 관심있는 태그와 </a:t>
            </a:r>
            <a:r>
              <a:rPr lang="ko-KR" altLang="en-US" dirty="0" err="1"/>
              <a:t>관련있는</a:t>
            </a:r>
            <a:r>
              <a:rPr lang="ko-KR" altLang="en-US" dirty="0"/>
              <a:t> 게시물을 제공합니다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 err="1"/>
              <a:t>머하웃의</a:t>
            </a:r>
            <a:r>
              <a:rPr lang="ko-KR" altLang="en-US" dirty="0"/>
              <a:t> 핵심 알고리즘인 군집화</a:t>
            </a:r>
            <a:r>
              <a:rPr lang="en-US" altLang="ko-KR" dirty="0"/>
              <a:t>, </a:t>
            </a:r>
            <a:r>
              <a:rPr lang="ko-KR" altLang="en-US" dirty="0"/>
              <a:t>분류</a:t>
            </a:r>
            <a:r>
              <a:rPr lang="en-US" altLang="ko-KR" dirty="0"/>
              <a:t>, (</a:t>
            </a:r>
            <a:r>
              <a:rPr lang="ko-KR" altLang="en-US" dirty="0"/>
              <a:t>배치 기반</a:t>
            </a:r>
            <a:r>
              <a:rPr lang="en-US" altLang="ko-KR" dirty="0"/>
              <a:t>) </a:t>
            </a:r>
            <a:r>
              <a:rPr lang="ko-KR" altLang="en-US" dirty="0"/>
              <a:t>협업 필터링 추천 등의 기계학습 알고리즘</a:t>
            </a:r>
            <a:r>
              <a:rPr lang="en-US" altLang="ko-KR" dirty="0"/>
              <a:t>]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B863C-D63D-492E-B405-C4C3EC06E5B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259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백앤드</a:t>
            </a:r>
            <a:endParaRPr lang="ko-KR" altLang="en-US" dirty="0"/>
          </a:p>
          <a:p>
            <a:r>
              <a:rPr lang="ko-KR" altLang="en-US" dirty="0"/>
              <a:t>개발 과정에서도 디버깅을 하기위해 로컬서버</a:t>
            </a:r>
            <a:r>
              <a:rPr lang="en-US" altLang="ko-KR" dirty="0"/>
              <a:t>, </a:t>
            </a:r>
            <a:r>
              <a:rPr lang="ko-KR" altLang="en-US" dirty="0"/>
              <a:t>테스팅을 위한 개발 서버</a:t>
            </a:r>
            <a:r>
              <a:rPr lang="en-US" altLang="ko-KR" dirty="0"/>
              <a:t>, </a:t>
            </a:r>
            <a:r>
              <a:rPr lang="ko-KR" altLang="en-US" dirty="0"/>
              <a:t>배포를 위한 배포서버를 분리하여 개발을 수행</a:t>
            </a:r>
          </a:p>
          <a:p>
            <a:r>
              <a:rPr lang="ko-KR" altLang="en-US" dirty="0"/>
              <a:t>이 중 개발과 배포서버는 </a:t>
            </a:r>
            <a:r>
              <a:rPr lang="en-US" altLang="ko-KR" dirty="0" err="1"/>
              <a:t>gitlab</a:t>
            </a:r>
            <a:r>
              <a:rPr lang="en-US" altLang="ko-KR" dirty="0"/>
              <a:t> webhook </a:t>
            </a:r>
            <a:r>
              <a:rPr lang="ko-KR" altLang="en-US" dirty="0"/>
              <a:t>이벤트로부터 </a:t>
            </a:r>
            <a:r>
              <a:rPr lang="ko-KR" altLang="en-US" dirty="0" err="1"/>
              <a:t>젠킨스로</a:t>
            </a:r>
            <a:r>
              <a:rPr lang="ko-KR" altLang="en-US" dirty="0"/>
              <a:t> </a:t>
            </a:r>
            <a:r>
              <a:rPr lang="ko-KR" altLang="en-US" dirty="0" err="1"/>
              <a:t>무중단</a:t>
            </a:r>
            <a:r>
              <a:rPr lang="ko-KR" altLang="en-US" dirty="0"/>
              <a:t> 배포를 함으로써 애자일방법론에 가까운 환경을 조성하였습니다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DB</a:t>
            </a:r>
            <a:r>
              <a:rPr lang="ko-KR" altLang="en-US" dirty="0"/>
              <a:t>를 로그저장에 적합한 몽고 </a:t>
            </a:r>
            <a:r>
              <a:rPr lang="en-US" altLang="ko-KR" dirty="0"/>
              <a:t>DB</a:t>
            </a:r>
            <a:r>
              <a:rPr lang="ko-KR" altLang="en-US" dirty="0"/>
              <a:t>로 설계함으로써 </a:t>
            </a:r>
            <a:r>
              <a:rPr lang="en-US" altLang="ko-KR" dirty="0"/>
              <a:t>TTL</a:t>
            </a:r>
            <a:r>
              <a:rPr lang="ko-KR" altLang="en-US" dirty="0"/>
              <a:t>로 생명주기의 관리</a:t>
            </a:r>
            <a:r>
              <a:rPr lang="en-US" altLang="ko-KR" dirty="0"/>
              <a:t>, </a:t>
            </a:r>
            <a:r>
              <a:rPr lang="ko-KR" altLang="en-US" dirty="0"/>
              <a:t>통계처리를 하도록 했습니다</a:t>
            </a:r>
            <a:r>
              <a:rPr lang="en-US" altLang="ko-KR" dirty="0"/>
              <a:t>. </a:t>
            </a:r>
            <a:r>
              <a:rPr lang="ko-KR" altLang="en-US" dirty="0"/>
              <a:t>이를 사용하는 </a:t>
            </a:r>
            <a:r>
              <a:rPr lang="ko-KR" altLang="en-US" dirty="0" err="1"/>
              <a:t>로깅서버와</a:t>
            </a:r>
            <a:r>
              <a:rPr lang="ko-KR" altLang="en-US" dirty="0"/>
              <a:t> </a:t>
            </a:r>
            <a:r>
              <a:rPr lang="ko-KR" altLang="en-US" dirty="0" err="1"/>
              <a:t>메인서버사이에는</a:t>
            </a:r>
            <a:r>
              <a:rPr lang="ko-KR" altLang="en-US" dirty="0"/>
              <a:t> </a:t>
            </a:r>
            <a:r>
              <a:rPr lang="en-US" altLang="ko-KR" dirty="0"/>
              <a:t>http</a:t>
            </a:r>
            <a:r>
              <a:rPr lang="ko-KR" altLang="en-US" dirty="0"/>
              <a:t>통신이나 소켓통신이 아닌 분산처리가 가능한 카프카를 이용해</a:t>
            </a:r>
          </a:p>
          <a:p>
            <a:r>
              <a:rPr lang="ko-KR" altLang="en-US" dirty="0"/>
              <a:t>확장 가능한 </a:t>
            </a:r>
            <a:r>
              <a:rPr lang="ko-KR" altLang="en-US" dirty="0" err="1"/>
              <a:t>로깅서버가</a:t>
            </a:r>
            <a:r>
              <a:rPr lang="ko-KR" altLang="en-US" dirty="0"/>
              <a:t> 비동기적으로 로그를 기록하고 관리함으로써 </a:t>
            </a:r>
            <a:r>
              <a:rPr lang="ko-KR" altLang="en-US" dirty="0" err="1"/>
              <a:t>메인서버에</a:t>
            </a:r>
            <a:r>
              <a:rPr lang="ko-KR" altLang="en-US" dirty="0"/>
              <a:t> 부담을 줄여주는 방식을 채용했습니다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서비스 내 </a:t>
            </a:r>
            <a:r>
              <a:rPr lang="en-US" altLang="ko-KR" dirty="0"/>
              <a:t>SNS </a:t>
            </a:r>
            <a:r>
              <a:rPr lang="ko-KR" altLang="en-US" dirty="0"/>
              <a:t>활용에 있어 </a:t>
            </a:r>
            <a:r>
              <a:rPr lang="ko-KR" altLang="en-US" dirty="0" err="1"/>
              <a:t>머하웃</a:t>
            </a:r>
            <a:r>
              <a:rPr lang="ko-KR" altLang="en-US" dirty="0"/>
              <a:t> 라이브러리를 적용함으로써 태그 연관성 추천 알고리즘을 통해 사용자별로 관심있는 태그와 </a:t>
            </a:r>
            <a:r>
              <a:rPr lang="ko-KR" altLang="en-US" dirty="0" err="1"/>
              <a:t>관련있는</a:t>
            </a:r>
            <a:r>
              <a:rPr lang="ko-KR" altLang="en-US" dirty="0"/>
              <a:t> 게시물을 제공합니다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 err="1"/>
              <a:t>머하웃의</a:t>
            </a:r>
            <a:r>
              <a:rPr lang="ko-KR" altLang="en-US" dirty="0"/>
              <a:t> 핵심 알고리즘인 군집화</a:t>
            </a:r>
            <a:r>
              <a:rPr lang="en-US" altLang="ko-KR" dirty="0"/>
              <a:t>, </a:t>
            </a:r>
            <a:r>
              <a:rPr lang="ko-KR" altLang="en-US" dirty="0"/>
              <a:t>분류</a:t>
            </a:r>
            <a:r>
              <a:rPr lang="en-US" altLang="ko-KR" dirty="0"/>
              <a:t>, (</a:t>
            </a:r>
            <a:r>
              <a:rPr lang="ko-KR" altLang="en-US" dirty="0"/>
              <a:t>배치 기반</a:t>
            </a:r>
            <a:r>
              <a:rPr lang="en-US" altLang="ko-KR" dirty="0"/>
              <a:t>) </a:t>
            </a:r>
            <a:r>
              <a:rPr lang="ko-KR" altLang="en-US" dirty="0"/>
              <a:t>협업 필터링 추천 등의 기계학습 알고리즘</a:t>
            </a:r>
            <a:r>
              <a:rPr lang="en-US" altLang="ko-KR" dirty="0"/>
              <a:t>]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B863C-D63D-492E-B405-C4C3EC06E5B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335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5A9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C111B-06B7-4FA7-A1F5-90726E82CF7D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D50425A-452F-4B82-A0C5-AF84861F76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3" y="2939637"/>
            <a:ext cx="4104367" cy="121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5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9EDC-716D-4963-B856-0B96A45BD0CD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475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C646-DF94-40BC-9895-77A4F05889EA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624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864629F6-38B0-E1BB-CD35-CBAD03ADA4B5}"/>
              </a:ext>
            </a:extLst>
          </p:cNvPr>
          <p:cNvSpPr/>
          <p:nvPr userDrawn="1"/>
        </p:nvSpPr>
        <p:spPr>
          <a:xfrm>
            <a:off x="11212254" y="6118078"/>
            <a:ext cx="982921" cy="743097"/>
          </a:xfrm>
          <a:prstGeom prst="triangle">
            <a:avLst>
              <a:gd name="adj" fmla="val 100000"/>
            </a:avLst>
          </a:prstGeom>
          <a:solidFill>
            <a:srgbClr val="5777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080662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D761D3B-5AB6-CE3C-4FC6-2D6FCD2F5D34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814369"/>
            <a:ext cx="2941557" cy="0"/>
          </a:xfrm>
          <a:prstGeom prst="line">
            <a:avLst/>
          </a:prstGeom>
          <a:ln w="38100">
            <a:solidFill>
              <a:srgbClr val="5777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457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술/기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7BB06E6-0B82-FC68-A9E2-43D04DD4168E}"/>
              </a:ext>
            </a:extLst>
          </p:cNvPr>
          <p:cNvSpPr/>
          <p:nvPr userDrawn="1"/>
        </p:nvSpPr>
        <p:spPr>
          <a:xfrm>
            <a:off x="-10896600" y="-4876800"/>
            <a:ext cx="36118800" cy="1905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853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1F98-7430-4CAD-AFC8-40BC2880B42A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84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3371D-B8ED-4A23-AF31-D07162E90A53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19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E943-77DA-4064-9B9A-535C09A4C7AF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D50425A-452F-4B82-A0C5-AF84861F7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0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하단포인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8153400" y="3850640"/>
            <a:ext cx="4587240" cy="3474720"/>
            <a:chOff x="8153400" y="3850640"/>
            <a:chExt cx="4587240" cy="3474720"/>
          </a:xfrm>
        </p:grpSpPr>
        <p:sp>
          <p:nvSpPr>
            <p:cNvPr id="9" name="직사각형 8"/>
            <p:cNvSpPr/>
            <p:nvPr userDrawn="1"/>
          </p:nvSpPr>
          <p:spPr>
            <a:xfrm flipV="1">
              <a:off x="9987280" y="5394960"/>
              <a:ext cx="2753360" cy="1930400"/>
            </a:xfrm>
            <a:prstGeom prst="rect">
              <a:avLst/>
            </a:prstGeom>
            <a:solidFill>
              <a:srgbClr val="5A9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8153400" y="3850640"/>
              <a:ext cx="4150360" cy="30886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ED2F4-7B67-4C4B-87D1-679EB28F4D97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fld id="{4D50425A-452F-4B82-A0C5-AF84861F76D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921" y="226653"/>
            <a:ext cx="4155123" cy="508635"/>
          </a:xfrm>
        </p:spPr>
        <p:txBody>
          <a:bodyPr>
            <a:noAutofit/>
          </a:bodyPr>
          <a:lstStyle>
            <a:lvl1pPr marL="0" indent="0">
              <a:buNone/>
              <a:defRPr sz="4000">
                <a:latin typeface="+mj-ea"/>
                <a:ea typeface="+mj-ea"/>
              </a:defRPr>
            </a:lvl1pPr>
          </a:lstStyle>
          <a:p>
            <a:r>
              <a:rPr lang="ko-KR" altLang="en-US" sz="3000" dirty="0"/>
              <a:t>목차 항목 상세 이름</a:t>
            </a:r>
          </a:p>
        </p:txBody>
      </p:sp>
    </p:spTree>
    <p:extLst>
      <p:ext uri="{BB962C8B-B14F-4D97-AF65-F5344CB8AC3E}">
        <p14:creationId xmlns:p14="http://schemas.microsoft.com/office/powerpoint/2010/main" val="3569520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상단포인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8474-D770-4AB0-A06E-4077A78A573C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500">
                <a:solidFill>
                  <a:srgbClr val="D0CECE"/>
                </a:solidFill>
              </a:defRPr>
            </a:lvl1pPr>
          </a:lstStyle>
          <a:p>
            <a:fld id="{4D50425A-452F-4B82-A0C5-AF84861F76D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9" name="그룹 8"/>
          <p:cNvGrpSpPr/>
          <p:nvPr userDrawn="1"/>
        </p:nvGrpSpPr>
        <p:grpSpPr>
          <a:xfrm flipV="1">
            <a:off x="8064661" y="-397270"/>
            <a:ext cx="4587240" cy="3474720"/>
            <a:chOff x="8153400" y="3850640"/>
            <a:chExt cx="4587240" cy="3474720"/>
          </a:xfrm>
        </p:grpSpPr>
        <p:sp>
          <p:nvSpPr>
            <p:cNvPr id="10" name="직사각형 9"/>
            <p:cNvSpPr/>
            <p:nvPr userDrawn="1"/>
          </p:nvSpPr>
          <p:spPr>
            <a:xfrm flipV="1">
              <a:off x="9987280" y="5394960"/>
              <a:ext cx="2753360" cy="1930400"/>
            </a:xfrm>
            <a:prstGeom prst="rect">
              <a:avLst/>
            </a:prstGeom>
            <a:solidFill>
              <a:srgbClr val="5A9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153400" y="3850640"/>
              <a:ext cx="4150360" cy="30886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5003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3B91CA-2714-866E-3D63-A94239128A3E}"/>
              </a:ext>
            </a:extLst>
          </p:cNvPr>
          <p:cNvGrpSpPr/>
          <p:nvPr userDrawn="1"/>
        </p:nvGrpSpPr>
        <p:grpSpPr>
          <a:xfrm>
            <a:off x="8041640" y="3787116"/>
            <a:ext cx="4587240" cy="3474720"/>
            <a:chOff x="8041640" y="3778238"/>
            <a:chExt cx="4587240" cy="34747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0522651-2ADF-7B1D-613F-C8CC99907511}"/>
                </a:ext>
              </a:extLst>
            </p:cNvPr>
            <p:cNvSpPr/>
            <p:nvPr userDrawn="1"/>
          </p:nvSpPr>
          <p:spPr>
            <a:xfrm flipV="1">
              <a:off x="9875520" y="5322558"/>
              <a:ext cx="2753360" cy="1930400"/>
            </a:xfrm>
            <a:prstGeom prst="rect">
              <a:avLst/>
            </a:prstGeom>
            <a:solidFill>
              <a:srgbClr val="D0CECE"/>
            </a:solidFill>
            <a:ln>
              <a:solidFill>
                <a:srgbClr val="D0CE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3D146F5-F4A4-36B5-A25C-FC6607FB415C}"/>
                </a:ext>
              </a:extLst>
            </p:cNvPr>
            <p:cNvSpPr/>
            <p:nvPr userDrawn="1"/>
          </p:nvSpPr>
          <p:spPr>
            <a:xfrm flipV="1">
              <a:off x="8041640" y="3778238"/>
              <a:ext cx="4150360" cy="30886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0B6AB-C271-4D1A-941B-FBD1D5D17959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0425A-452F-4B82-A0C5-AF84861F76D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595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61105-D0E9-424F-A8E8-22E3B6FB63FE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114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CB94F-A3D7-4995-9F9F-8BCB1AE1C17F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0425A-452F-4B82-A0C5-AF84861F7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32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6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14.xml"/><Relationship Id="rId3" Type="http://schemas.openxmlformats.org/officeDocument/2006/relationships/image" Target="../media/image13.png"/><Relationship Id="rId7" Type="http://schemas.openxmlformats.org/officeDocument/2006/relationships/slide" Target="slide28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slide" Target="slide23.xml"/><Relationship Id="rId4" Type="http://schemas.openxmlformats.org/officeDocument/2006/relationships/slide" Target="slide20.xml"/><Relationship Id="rId9" Type="http://schemas.openxmlformats.org/officeDocument/2006/relationships/image" Target="../media/image15.pn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eg"/><Relationship Id="rId5" Type="http://schemas.openxmlformats.org/officeDocument/2006/relationships/image" Target="../media/image41.jpg"/><Relationship Id="rId4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부제목 2"/>
          <p:cNvSpPr txBox="1">
            <a:spLocks/>
          </p:cNvSpPr>
          <p:nvPr/>
        </p:nvSpPr>
        <p:spPr>
          <a:xfrm>
            <a:off x="9245600" y="5202237"/>
            <a:ext cx="2933967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BUK_01_105</a:t>
            </a:r>
          </a:p>
          <a:p>
            <a:pPr marL="0" indent="0">
              <a:buNone/>
            </a:pPr>
            <a:r>
              <a:rPr lang="ko-KR" altLang="en-US" dirty="0" err="1"/>
              <a:t>최상익</a:t>
            </a:r>
            <a:r>
              <a:rPr lang="ko-KR" altLang="en-US" dirty="0"/>
              <a:t> </a:t>
            </a:r>
            <a:r>
              <a:rPr lang="ko-KR" altLang="en-US" dirty="0" err="1"/>
              <a:t>윤자현</a:t>
            </a:r>
            <a:r>
              <a:rPr lang="ko-KR" altLang="en-US" dirty="0"/>
              <a:t> </a:t>
            </a:r>
            <a:r>
              <a:rPr lang="ko-KR" altLang="en-US" dirty="0" err="1"/>
              <a:t>이강민</a:t>
            </a:r>
            <a:r>
              <a:rPr lang="ko-KR" altLang="en-US" dirty="0"/>
              <a:t> 조병철 </a:t>
            </a:r>
            <a:r>
              <a:rPr lang="ko-KR" altLang="en-US" dirty="0" err="1"/>
              <a:t>조현덕</a:t>
            </a:r>
            <a:r>
              <a:rPr lang="ko-KR" altLang="en-US" dirty="0"/>
              <a:t> </a:t>
            </a:r>
            <a:r>
              <a:rPr lang="ko-KR" altLang="en-US" dirty="0" err="1"/>
              <a:t>오철원</a:t>
            </a:r>
            <a:endParaRPr lang="ko-KR" altLang="en-US" dirty="0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61" y="1774777"/>
            <a:ext cx="1459231" cy="138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24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25;p24">
            <a:extLst>
              <a:ext uri="{FF2B5EF4-FFF2-40B4-BE49-F238E27FC236}">
                <a16:creationId xmlns:a16="http://schemas.microsoft.com/office/drawing/2014/main" id="{8A082936-89AC-176D-9E49-A40B6F8BB5A2}"/>
              </a:ext>
            </a:extLst>
          </p:cNvPr>
          <p:cNvGrpSpPr/>
          <p:nvPr/>
        </p:nvGrpSpPr>
        <p:grpSpPr>
          <a:xfrm>
            <a:off x="3672633" y="-2191579"/>
            <a:ext cx="5186887" cy="2800984"/>
            <a:chOff x="2626788" y="2688613"/>
            <a:chExt cx="3890165" cy="2100738"/>
          </a:xfrm>
        </p:grpSpPr>
        <p:sp>
          <p:nvSpPr>
            <p:cNvPr id="7" name="Google Shape;926;p24">
              <a:extLst>
                <a:ext uri="{FF2B5EF4-FFF2-40B4-BE49-F238E27FC236}">
                  <a16:creationId xmlns:a16="http://schemas.microsoft.com/office/drawing/2014/main" id="{E8EA3115-0789-1DEF-40E2-501537643EA7}"/>
                </a:ext>
              </a:extLst>
            </p:cNvPr>
            <p:cNvSpPr/>
            <p:nvPr/>
          </p:nvSpPr>
          <p:spPr>
            <a:xfrm>
              <a:off x="2626788" y="4567550"/>
              <a:ext cx="3890165" cy="221801"/>
            </a:xfrm>
            <a:custGeom>
              <a:avLst/>
              <a:gdLst/>
              <a:ahLst/>
              <a:cxnLst/>
              <a:rect l="l" t="t" r="r" b="b"/>
              <a:pathLst>
                <a:path w="41868" h="5298" extrusionOk="0">
                  <a:moveTo>
                    <a:pt x="20934" y="0"/>
                  </a:moveTo>
                  <a:cubicBezTo>
                    <a:pt x="9391" y="0"/>
                    <a:pt x="1" y="1206"/>
                    <a:pt x="1" y="2671"/>
                  </a:cubicBezTo>
                  <a:cubicBezTo>
                    <a:pt x="1" y="4135"/>
                    <a:pt x="9391" y="5298"/>
                    <a:pt x="20934" y="5298"/>
                  </a:cubicBezTo>
                  <a:cubicBezTo>
                    <a:pt x="32521" y="5298"/>
                    <a:pt x="41868" y="4135"/>
                    <a:pt x="41868" y="2671"/>
                  </a:cubicBezTo>
                  <a:cubicBezTo>
                    <a:pt x="41868" y="1206"/>
                    <a:pt x="32521" y="0"/>
                    <a:pt x="20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ea"/>
                <a:ea typeface="+mj-ea"/>
              </a:endParaRPr>
            </a:p>
          </p:txBody>
        </p:sp>
        <p:grpSp>
          <p:nvGrpSpPr>
            <p:cNvPr id="8" name="Google Shape;927;p24">
              <a:extLst>
                <a:ext uri="{FF2B5EF4-FFF2-40B4-BE49-F238E27FC236}">
                  <a16:creationId xmlns:a16="http://schemas.microsoft.com/office/drawing/2014/main" id="{D799D669-37E7-02B9-EDB7-D783BBD85EA1}"/>
                </a:ext>
              </a:extLst>
            </p:cNvPr>
            <p:cNvGrpSpPr/>
            <p:nvPr/>
          </p:nvGrpSpPr>
          <p:grpSpPr>
            <a:xfrm>
              <a:off x="3040258" y="2688613"/>
              <a:ext cx="3063484" cy="1989892"/>
              <a:chOff x="3177352" y="2866650"/>
              <a:chExt cx="2789296" cy="1811793"/>
            </a:xfrm>
          </p:grpSpPr>
          <p:grpSp>
            <p:nvGrpSpPr>
              <p:cNvPr id="9" name="Google Shape;928;p24">
                <a:extLst>
                  <a:ext uri="{FF2B5EF4-FFF2-40B4-BE49-F238E27FC236}">
                    <a16:creationId xmlns:a16="http://schemas.microsoft.com/office/drawing/2014/main" id="{F0661024-18F8-7C3C-8FA7-753344B04A0B}"/>
                  </a:ext>
                </a:extLst>
              </p:cNvPr>
              <p:cNvGrpSpPr/>
              <p:nvPr/>
            </p:nvGrpSpPr>
            <p:grpSpPr>
              <a:xfrm>
                <a:off x="4939699" y="2866650"/>
                <a:ext cx="1026949" cy="1459724"/>
                <a:chOff x="4935770" y="2886036"/>
                <a:chExt cx="1015977" cy="1444128"/>
              </a:xfrm>
            </p:grpSpPr>
            <p:sp>
              <p:nvSpPr>
                <p:cNvPr id="51" name="Google Shape;929;p24">
                  <a:extLst>
                    <a:ext uri="{FF2B5EF4-FFF2-40B4-BE49-F238E27FC236}">
                      <a16:creationId xmlns:a16="http://schemas.microsoft.com/office/drawing/2014/main" id="{918E6B77-BD87-F370-C9B2-1D17CCDAB8C2}"/>
                    </a:ext>
                  </a:extLst>
                </p:cNvPr>
                <p:cNvSpPr/>
                <p:nvPr/>
              </p:nvSpPr>
              <p:spPr>
                <a:xfrm>
                  <a:off x="4935770" y="2886036"/>
                  <a:ext cx="77866" cy="1444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72127" extrusionOk="0">
                      <a:moveTo>
                        <a:pt x="1944" y="0"/>
                      </a:moveTo>
                      <a:cubicBezTo>
                        <a:pt x="848" y="0"/>
                        <a:pt x="0" y="898"/>
                        <a:pt x="0" y="1944"/>
                      </a:cubicBezTo>
                      <a:lnTo>
                        <a:pt x="0" y="72127"/>
                      </a:lnTo>
                      <a:lnTo>
                        <a:pt x="3888" y="72127"/>
                      </a:lnTo>
                      <a:lnTo>
                        <a:pt x="3888" y="1944"/>
                      </a:lnTo>
                      <a:cubicBezTo>
                        <a:pt x="3888" y="898"/>
                        <a:pt x="2991" y="0"/>
                        <a:pt x="1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52" name="Google Shape;930;p24">
                  <a:extLst>
                    <a:ext uri="{FF2B5EF4-FFF2-40B4-BE49-F238E27FC236}">
                      <a16:creationId xmlns:a16="http://schemas.microsoft.com/office/drawing/2014/main" id="{BD4EBCB2-2F46-C331-BD94-43A2041B0E02}"/>
                    </a:ext>
                  </a:extLst>
                </p:cNvPr>
                <p:cNvSpPr/>
                <p:nvPr/>
              </p:nvSpPr>
              <p:spPr>
                <a:xfrm>
                  <a:off x="5575493" y="3412214"/>
                  <a:ext cx="376254" cy="36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92" h="18432" extrusionOk="0">
                      <a:moveTo>
                        <a:pt x="17822" y="0"/>
                      </a:moveTo>
                      <a:cubicBezTo>
                        <a:pt x="17614" y="0"/>
                        <a:pt x="17409" y="76"/>
                        <a:pt x="17247" y="238"/>
                      </a:cubicBezTo>
                      <a:lnTo>
                        <a:pt x="0" y="16039"/>
                      </a:lnTo>
                      <a:lnTo>
                        <a:pt x="0" y="18432"/>
                      </a:lnTo>
                      <a:lnTo>
                        <a:pt x="18443" y="1534"/>
                      </a:lnTo>
                      <a:cubicBezTo>
                        <a:pt x="18792" y="1185"/>
                        <a:pt x="18792" y="637"/>
                        <a:pt x="18493" y="288"/>
                      </a:cubicBezTo>
                      <a:cubicBezTo>
                        <a:pt x="18306" y="101"/>
                        <a:pt x="18062" y="0"/>
                        <a:pt x="178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53" name="Google Shape;931;p24">
                  <a:extLst>
                    <a:ext uri="{FF2B5EF4-FFF2-40B4-BE49-F238E27FC236}">
                      <a16:creationId xmlns:a16="http://schemas.microsoft.com/office/drawing/2014/main" id="{2C25181E-400B-0325-A8C6-26CB2183071A}"/>
                    </a:ext>
                  </a:extLst>
                </p:cNvPr>
                <p:cNvSpPr/>
                <p:nvPr/>
              </p:nvSpPr>
              <p:spPr>
                <a:xfrm>
                  <a:off x="4973692" y="3357094"/>
                  <a:ext cx="281489" cy="41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59" h="2053" extrusionOk="0">
                      <a:moveTo>
                        <a:pt x="0" y="0"/>
                      </a:moveTo>
                      <a:lnTo>
                        <a:pt x="0" y="1795"/>
                      </a:lnTo>
                      <a:lnTo>
                        <a:pt x="12761" y="2044"/>
                      </a:lnTo>
                      <a:cubicBezTo>
                        <a:pt x="12808" y="2049"/>
                        <a:pt x="12853" y="2052"/>
                        <a:pt x="12897" y="2052"/>
                      </a:cubicBezTo>
                      <a:cubicBezTo>
                        <a:pt x="14029" y="2052"/>
                        <a:pt x="14059" y="296"/>
                        <a:pt x="12903" y="296"/>
                      </a:cubicBezTo>
                      <a:cubicBezTo>
                        <a:pt x="12873" y="296"/>
                        <a:pt x="12842" y="297"/>
                        <a:pt x="12811" y="29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54" name="Google Shape;932;p24">
                  <a:extLst>
                    <a:ext uri="{FF2B5EF4-FFF2-40B4-BE49-F238E27FC236}">
                      <a16:creationId xmlns:a16="http://schemas.microsoft.com/office/drawing/2014/main" id="{BF165C31-A610-164D-25D2-07118FD7D28B}"/>
                    </a:ext>
                  </a:extLst>
                </p:cNvPr>
                <p:cNvSpPr/>
                <p:nvPr/>
              </p:nvSpPr>
              <p:spPr>
                <a:xfrm>
                  <a:off x="5528582" y="3520774"/>
                  <a:ext cx="77866" cy="624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31204" extrusionOk="0">
                      <a:moveTo>
                        <a:pt x="1944" y="0"/>
                      </a:moveTo>
                      <a:cubicBezTo>
                        <a:pt x="898" y="0"/>
                        <a:pt x="0" y="847"/>
                        <a:pt x="50" y="1944"/>
                      </a:cubicBezTo>
                      <a:lnTo>
                        <a:pt x="50" y="29259"/>
                      </a:lnTo>
                      <a:cubicBezTo>
                        <a:pt x="50" y="30356"/>
                        <a:pt x="898" y="31203"/>
                        <a:pt x="1944" y="31203"/>
                      </a:cubicBezTo>
                      <a:cubicBezTo>
                        <a:pt x="3041" y="31203"/>
                        <a:pt x="3888" y="30356"/>
                        <a:pt x="3888" y="29259"/>
                      </a:cubicBezTo>
                      <a:lnTo>
                        <a:pt x="3888" y="1944"/>
                      </a:lnTo>
                      <a:cubicBezTo>
                        <a:pt x="3888" y="847"/>
                        <a:pt x="3041" y="0"/>
                        <a:pt x="1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55" name="Google Shape;933;p24">
                  <a:extLst>
                    <a:ext uri="{FF2B5EF4-FFF2-40B4-BE49-F238E27FC236}">
                      <a16:creationId xmlns:a16="http://schemas.microsoft.com/office/drawing/2014/main" id="{6274A268-62CB-46FC-3640-DDCA773CDECD}"/>
                    </a:ext>
                  </a:extLst>
                </p:cNvPr>
                <p:cNvSpPr/>
                <p:nvPr/>
              </p:nvSpPr>
              <p:spPr>
                <a:xfrm>
                  <a:off x="4968706" y="2960878"/>
                  <a:ext cx="923175" cy="560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8" h="28014" extrusionOk="0">
                      <a:moveTo>
                        <a:pt x="549" y="1"/>
                      </a:moveTo>
                      <a:lnTo>
                        <a:pt x="0" y="300"/>
                      </a:lnTo>
                      <a:cubicBezTo>
                        <a:pt x="3440" y="6531"/>
                        <a:pt x="7776" y="12213"/>
                        <a:pt x="12860" y="17197"/>
                      </a:cubicBezTo>
                      <a:cubicBezTo>
                        <a:pt x="20337" y="24375"/>
                        <a:pt x="28213" y="28014"/>
                        <a:pt x="36088" y="28014"/>
                      </a:cubicBezTo>
                      <a:cubicBezTo>
                        <a:pt x="39528" y="27964"/>
                        <a:pt x="42917" y="27316"/>
                        <a:pt x="46107" y="26020"/>
                      </a:cubicBezTo>
                      <a:lnTo>
                        <a:pt x="45908" y="25422"/>
                      </a:lnTo>
                      <a:cubicBezTo>
                        <a:pt x="42525" y="26785"/>
                        <a:pt x="39262" y="27380"/>
                        <a:pt x="36145" y="27380"/>
                      </a:cubicBezTo>
                      <a:cubicBezTo>
                        <a:pt x="15102" y="27380"/>
                        <a:pt x="679" y="305"/>
                        <a:pt x="549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10" name="Google Shape;934;p24">
                <a:extLst>
                  <a:ext uri="{FF2B5EF4-FFF2-40B4-BE49-F238E27FC236}">
                    <a16:creationId xmlns:a16="http://schemas.microsoft.com/office/drawing/2014/main" id="{7B3829A6-3532-E818-0DDD-CBB17036DE70}"/>
                  </a:ext>
                </a:extLst>
              </p:cNvPr>
              <p:cNvGrpSpPr/>
              <p:nvPr/>
            </p:nvGrpSpPr>
            <p:grpSpPr>
              <a:xfrm>
                <a:off x="3252011" y="3261073"/>
                <a:ext cx="868565" cy="1081451"/>
                <a:chOff x="3266114" y="3276245"/>
                <a:chExt cx="859285" cy="1069896"/>
              </a:xfrm>
            </p:grpSpPr>
            <p:sp>
              <p:nvSpPr>
                <p:cNvPr id="41" name="Google Shape;935;p24">
                  <a:extLst>
                    <a:ext uri="{FF2B5EF4-FFF2-40B4-BE49-F238E27FC236}">
                      <a16:creationId xmlns:a16="http://schemas.microsoft.com/office/drawing/2014/main" id="{34314C92-B660-3E94-9B3F-926788964869}"/>
                    </a:ext>
                  </a:extLst>
                </p:cNvPr>
                <p:cNvSpPr/>
                <p:nvPr/>
              </p:nvSpPr>
              <p:spPr>
                <a:xfrm>
                  <a:off x="3320995" y="3752308"/>
                  <a:ext cx="720572" cy="59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89" h="29659" extrusionOk="0">
                      <a:moveTo>
                        <a:pt x="1" y="0"/>
                      </a:moveTo>
                      <a:lnTo>
                        <a:pt x="1" y="29658"/>
                      </a:lnTo>
                      <a:lnTo>
                        <a:pt x="35989" y="29658"/>
                      </a:lnTo>
                      <a:lnTo>
                        <a:pt x="3598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Google Shape;936;p24">
                  <a:extLst>
                    <a:ext uri="{FF2B5EF4-FFF2-40B4-BE49-F238E27FC236}">
                      <a16:creationId xmlns:a16="http://schemas.microsoft.com/office/drawing/2014/main" id="{74D510B2-63B0-3AB1-C676-2678A5303FAB}"/>
                    </a:ext>
                  </a:extLst>
                </p:cNvPr>
                <p:cNvSpPr/>
                <p:nvPr/>
              </p:nvSpPr>
              <p:spPr>
                <a:xfrm>
                  <a:off x="3320995" y="4017780"/>
                  <a:ext cx="720572" cy="328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89" h="16400" extrusionOk="0">
                      <a:moveTo>
                        <a:pt x="1" y="0"/>
                      </a:moveTo>
                      <a:lnTo>
                        <a:pt x="1" y="16399"/>
                      </a:lnTo>
                      <a:lnTo>
                        <a:pt x="35989" y="16399"/>
                      </a:lnTo>
                      <a:lnTo>
                        <a:pt x="3598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43" name="Google Shape;937;p24">
                  <a:extLst>
                    <a:ext uri="{FF2B5EF4-FFF2-40B4-BE49-F238E27FC236}">
                      <a16:creationId xmlns:a16="http://schemas.microsoft.com/office/drawing/2014/main" id="{76EBD2E8-BB02-A6CF-4533-4DDA82C77ABF}"/>
                    </a:ext>
                  </a:extLst>
                </p:cNvPr>
                <p:cNvSpPr/>
                <p:nvPr/>
              </p:nvSpPr>
              <p:spPr>
                <a:xfrm>
                  <a:off x="3822005" y="3800201"/>
                  <a:ext cx="175653" cy="289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3" h="14456" extrusionOk="0">
                      <a:moveTo>
                        <a:pt x="0" y="1"/>
                      </a:moveTo>
                      <a:lnTo>
                        <a:pt x="0" y="14456"/>
                      </a:lnTo>
                      <a:lnTo>
                        <a:pt x="8773" y="14456"/>
                      </a:lnTo>
                      <a:lnTo>
                        <a:pt x="87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44" name="Google Shape;938;p24">
                  <a:extLst>
                    <a:ext uri="{FF2B5EF4-FFF2-40B4-BE49-F238E27FC236}">
                      <a16:creationId xmlns:a16="http://schemas.microsoft.com/office/drawing/2014/main" id="{618B4DB9-4365-237F-A87A-87990CC1718A}"/>
                    </a:ext>
                  </a:extLst>
                </p:cNvPr>
                <p:cNvSpPr/>
                <p:nvPr/>
              </p:nvSpPr>
              <p:spPr>
                <a:xfrm>
                  <a:off x="3593454" y="3800201"/>
                  <a:ext cx="175677" cy="289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4" h="14456" extrusionOk="0">
                      <a:moveTo>
                        <a:pt x="0" y="1"/>
                      </a:moveTo>
                      <a:lnTo>
                        <a:pt x="0" y="14456"/>
                      </a:lnTo>
                      <a:lnTo>
                        <a:pt x="8773" y="14456"/>
                      </a:lnTo>
                      <a:lnTo>
                        <a:pt x="87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Google Shape;939;p24">
                  <a:extLst>
                    <a:ext uri="{FF2B5EF4-FFF2-40B4-BE49-F238E27FC236}">
                      <a16:creationId xmlns:a16="http://schemas.microsoft.com/office/drawing/2014/main" id="{BA48A07A-1ED5-1723-108C-1DEDFA0FA4D0}"/>
                    </a:ext>
                  </a:extLst>
                </p:cNvPr>
                <p:cNvSpPr/>
                <p:nvPr/>
              </p:nvSpPr>
              <p:spPr>
                <a:xfrm>
                  <a:off x="3266114" y="3689419"/>
                  <a:ext cx="859285" cy="72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17" h="3640" extrusionOk="0">
                      <a:moveTo>
                        <a:pt x="1844" y="1"/>
                      </a:moveTo>
                      <a:cubicBezTo>
                        <a:pt x="848" y="1"/>
                        <a:pt x="0" y="798"/>
                        <a:pt x="50" y="1795"/>
                      </a:cubicBezTo>
                      <a:cubicBezTo>
                        <a:pt x="50" y="2792"/>
                        <a:pt x="848" y="3640"/>
                        <a:pt x="1844" y="3640"/>
                      </a:cubicBezTo>
                      <a:lnTo>
                        <a:pt x="41123" y="3640"/>
                      </a:lnTo>
                      <a:cubicBezTo>
                        <a:pt x="42119" y="3640"/>
                        <a:pt x="42917" y="2792"/>
                        <a:pt x="42917" y="1795"/>
                      </a:cubicBezTo>
                      <a:cubicBezTo>
                        <a:pt x="42917" y="798"/>
                        <a:pt x="42119" y="1"/>
                        <a:pt x="411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46" name="Google Shape;940;p24">
                  <a:extLst>
                    <a:ext uri="{FF2B5EF4-FFF2-40B4-BE49-F238E27FC236}">
                      <a16:creationId xmlns:a16="http://schemas.microsoft.com/office/drawing/2014/main" id="{48154E38-464B-3D1C-1F0B-7CC927EBFC27}"/>
                    </a:ext>
                  </a:extLst>
                </p:cNvPr>
                <p:cNvGrpSpPr/>
                <p:nvPr/>
              </p:nvGrpSpPr>
              <p:grpSpPr>
                <a:xfrm>
                  <a:off x="3497649" y="3276245"/>
                  <a:ext cx="284453" cy="438162"/>
                  <a:chOff x="3497649" y="3276245"/>
                  <a:chExt cx="284453" cy="438162"/>
                </a:xfrm>
              </p:grpSpPr>
              <p:sp>
                <p:nvSpPr>
                  <p:cNvPr id="47" name="Google Shape;941;p24">
                    <a:extLst>
                      <a:ext uri="{FF2B5EF4-FFF2-40B4-BE49-F238E27FC236}">
                        <a16:creationId xmlns:a16="http://schemas.microsoft.com/office/drawing/2014/main" id="{19B8D9C2-6814-662F-B6BD-C3E7E530B65E}"/>
                      </a:ext>
                    </a:extLst>
                  </p:cNvPr>
                  <p:cNvSpPr/>
                  <p:nvPr/>
                </p:nvSpPr>
                <p:spPr>
                  <a:xfrm>
                    <a:off x="3599441" y="3295206"/>
                    <a:ext cx="169687" cy="122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75" h="6132" extrusionOk="0">
                        <a:moveTo>
                          <a:pt x="1" y="1"/>
                        </a:moveTo>
                        <a:lnTo>
                          <a:pt x="1" y="6132"/>
                        </a:lnTo>
                        <a:lnTo>
                          <a:pt x="8474" y="6132"/>
                        </a:lnTo>
                        <a:lnTo>
                          <a:pt x="8474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8" name="Google Shape;942;p24">
                    <a:extLst>
                      <a:ext uri="{FF2B5EF4-FFF2-40B4-BE49-F238E27FC236}">
                        <a16:creationId xmlns:a16="http://schemas.microsoft.com/office/drawing/2014/main" id="{B886BBC5-1D3D-B098-207C-D1F64629808A}"/>
                      </a:ext>
                    </a:extLst>
                  </p:cNvPr>
                  <p:cNvSpPr/>
                  <p:nvPr/>
                </p:nvSpPr>
                <p:spPr>
                  <a:xfrm>
                    <a:off x="3599441" y="3295206"/>
                    <a:ext cx="67875" cy="988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0" h="4936" extrusionOk="0">
                        <a:moveTo>
                          <a:pt x="1" y="1"/>
                        </a:moveTo>
                        <a:lnTo>
                          <a:pt x="1" y="4936"/>
                        </a:lnTo>
                        <a:lnTo>
                          <a:pt x="3390" y="1147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D48E2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9" name="Google Shape;943;p24">
                    <a:extLst>
                      <a:ext uri="{FF2B5EF4-FFF2-40B4-BE49-F238E27FC236}">
                        <a16:creationId xmlns:a16="http://schemas.microsoft.com/office/drawing/2014/main" id="{D0B419B2-8A78-06A8-5E7C-3E1ABBDD3807}"/>
                      </a:ext>
                    </a:extLst>
                  </p:cNvPr>
                  <p:cNvSpPr/>
                  <p:nvPr/>
                </p:nvSpPr>
                <p:spPr>
                  <a:xfrm>
                    <a:off x="3497649" y="3318171"/>
                    <a:ext cx="169667" cy="122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74" h="6132" extrusionOk="0">
                        <a:moveTo>
                          <a:pt x="0" y="0"/>
                        </a:moveTo>
                        <a:lnTo>
                          <a:pt x="1645" y="2891"/>
                        </a:lnTo>
                        <a:lnTo>
                          <a:pt x="0" y="6131"/>
                        </a:lnTo>
                        <a:lnTo>
                          <a:pt x="8474" y="6131"/>
                        </a:lnTo>
                        <a:lnTo>
                          <a:pt x="8474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50" name="Google Shape;944;p24">
                    <a:extLst>
                      <a:ext uri="{FF2B5EF4-FFF2-40B4-BE49-F238E27FC236}">
                        <a16:creationId xmlns:a16="http://schemas.microsoft.com/office/drawing/2014/main" id="{0A413992-FB4A-30C1-B854-BAD2A8A0C9D5}"/>
                      </a:ext>
                    </a:extLst>
                  </p:cNvPr>
                  <p:cNvSpPr/>
                  <p:nvPr/>
                </p:nvSpPr>
                <p:spPr>
                  <a:xfrm>
                    <a:off x="3755132" y="3276245"/>
                    <a:ext cx="26970" cy="438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7" h="21884" extrusionOk="0">
                        <a:moveTo>
                          <a:pt x="0" y="1"/>
                        </a:moveTo>
                        <a:lnTo>
                          <a:pt x="0" y="21883"/>
                        </a:lnTo>
                        <a:lnTo>
                          <a:pt x="1346" y="21883"/>
                        </a:lnTo>
                        <a:lnTo>
                          <a:pt x="1346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</p:grpSp>
          </p:grpSp>
          <p:sp>
            <p:nvSpPr>
              <p:cNvPr id="11" name="Google Shape;945;p24">
                <a:extLst>
                  <a:ext uri="{FF2B5EF4-FFF2-40B4-BE49-F238E27FC236}">
                    <a16:creationId xmlns:a16="http://schemas.microsoft.com/office/drawing/2014/main" id="{3ABD31D8-33FC-9470-75F9-470C6F4ADB3E}"/>
                  </a:ext>
                </a:extLst>
              </p:cNvPr>
              <p:cNvSpPr/>
              <p:nvPr/>
            </p:nvSpPr>
            <p:spPr>
              <a:xfrm>
                <a:off x="4282988" y="3303452"/>
                <a:ext cx="774761" cy="948283"/>
              </a:xfrm>
              <a:custGeom>
                <a:avLst/>
                <a:gdLst/>
                <a:ahLst/>
                <a:cxnLst/>
                <a:rect l="l" t="t" r="r" b="b"/>
                <a:pathLst>
                  <a:path w="38282" h="46856" extrusionOk="0">
                    <a:moveTo>
                      <a:pt x="32599" y="6929"/>
                    </a:moveTo>
                    <a:lnTo>
                      <a:pt x="30356" y="10219"/>
                    </a:lnTo>
                    <a:lnTo>
                      <a:pt x="25820" y="10219"/>
                    </a:lnTo>
                    <a:lnTo>
                      <a:pt x="28063" y="6929"/>
                    </a:lnTo>
                    <a:close/>
                    <a:moveTo>
                      <a:pt x="29508" y="11465"/>
                    </a:moveTo>
                    <a:lnTo>
                      <a:pt x="27265" y="14755"/>
                    </a:lnTo>
                    <a:lnTo>
                      <a:pt x="22730" y="14755"/>
                    </a:lnTo>
                    <a:lnTo>
                      <a:pt x="24973" y="11465"/>
                    </a:lnTo>
                    <a:close/>
                    <a:moveTo>
                      <a:pt x="26418" y="16001"/>
                    </a:moveTo>
                    <a:lnTo>
                      <a:pt x="24225" y="19291"/>
                    </a:lnTo>
                    <a:lnTo>
                      <a:pt x="19689" y="19291"/>
                    </a:lnTo>
                    <a:lnTo>
                      <a:pt x="21882" y="16001"/>
                    </a:lnTo>
                    <a:close/>
                    <a:moveTo>
                      <a:pt x="23427" y="20537"/>
                    </a:moveTo>
                    <a:lnTo>
                      <a:pt x="21184" y="23827"/>
                    </a:lnTo>
                    <a:lnTo>
                      <a:pt x="16599" y="23827"/>
                    </a:lnTo>
                    <a:lnTo>
                      <a:pt x="18842" y="20537"/>
                    </a:lnTo>
                    <a:close/>
                    <a:moveTo>
                      <a:pt x="20287" y="25073"/>
                    </a:moveTo>
                    <a:lnTo>
                      <a:pt x="18094" y="28412"/>
                    </a:lnTo>
                    <a:lnTo>
                      <a:pt x="13558" y="28362"/>
                    </a:lnTo>
                    <a:lnTo>
                      <a:pt x="15751" y="25073"/>
                    </a:lnTo>
                    <a:close/>
                    <a:moveTo>
                      <a:pt x="17247" y="29609"/>
                    </a:moveTo>
                    <a:lnTo>
                      <a:pt x="15003" y="32898"/>
                    </a:lnTo>
                    <a:lnTo>
                      <a:pt x="10468" y="32898"/>
                    </a:lnTo>
                    <a:lnTo>
                      <a:pt x="12711" y="29609"/>
                    </a:lnTo>
                    <a:close/>
                    <a:moveTo>
                      <a:pt x="14156" y="34145"/>
                    </a:moveTo>
                    <a:lnTo>
                      <a:pt x="11913" y="37484"/>
                    </a:lnTo>
                    <a:lnTo>
                      <a:pt x="7377" y="37484"/>
                    </a:lnTo>
                    <a:lnTo>
                      <a:pt x="9620" y="34145"/>
                    </a:lnTo>
                    <a:close/>
                    <a:moveTo>
                      <a:pt x="11066" y="38730"/>
                    </a:moveTo>
                    <a:lnTo>
                      <a:pt x="8823" y="42020"/>
                    </a:lnTo>
                    <a:lnTo>
                      <a:pt x="4287" y="42020"/>
                    </a:lnTo>
                    <a:lnTo>
                      <a:pt x="6530" y="38730"/>
                    </a:lnTo>
                    <a:close/>
                    <a:moveTo>
                      <a:pt x="31203" y="0"/>
                    </a:moveTo>
                    <a:lnTo>
                      <a:pt x="0" y="46157"/>
                    </a:lnTo>
                    <a:lnTo>
                      <a:pt x="1047" y="46855"/>
                    </a:lnTo>
                    <a:lnTo>
                      <a:pt x="3489" y="43266"/>
                    </a:lnTo>
                    <a:lnTo>
                      <a:pt x="8025" y="43266"/>
                    </a:lnTo>
                    <a:lnTo>
                      <a:pt x="6081" y="46157"/>
                    </a:lnTo>
                    <a:lnTo>
                      <a:pt x="7078" y="46855"/>
                    </a:lnTo>
                    <a:lnTo>
                      <a:pt x="38281" y="698"/>
                    </a:lnTo>
                    <a:lnTo>
                      <a:pt x="37284" y="0"/>
                    </a:lnTo>
                    <a:lnTo>
                      <a:pt x="33446" y="5683"/>
                    </a:lnTo>
                    <a:lnTo>
                      <a:pt x="28910" y="5683"/>
                    </a:lnTo>
                    <a:lnTo>
                      <a:pt x="32250" y="698"/>
                    </a:lnTo>
                    <a:lnTo>
                      <a:pt x="312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2" name="Google Shape;946;p24">
                <a:extLst>
                  <a:ext uri="{FF2B5EF4-FFF2-40B4-BE49-F238E27FC236}">
                    <a16:creationId xmlns:a16="http://schemas.microsoft.com/office/drawing/2014/main" id="{A547CB5A-3338-46A9-4974-8F8C55C37D7C}"/>
                  </a:ext>
                </a:extLst>
              </p:cNvPr>
              <p:cNvSpPr/>
              <p:nvPr/>
            </p:nvSpPr>
            <p:spPr>
              <a:xfrm>
                <a:off x="4853949" y="4210349"/>
                <a:ext cx="272387" cy="134180"/>
              </a:xfrm>
              <a:custGeom>
                <a:avLst/>
                <a:gdLst/>
                <a:ahLst/>
                <a:cxnLst/>
                <a:rect l="l" t="t" r="r" b="b"/>
                <a:pathLst>
                  <a:path w="13459" h="6630" extrusionOk="0">
                    <a:moveTo>
                      <a:pt x="3290" y="0"/>
                    </a:moveTo>
                    <a:cubicBezTo>
                      <a:pt x="1446" y="0"/>
                      <a:pt x="0" y="1496"/>
                      <a:pt x="0" y="3340"/>
                    </a:cubicBezTo>
                    <a:cubicBezTo>
                      <a:pt x="0" y="5134"/>
                      <a:pt x="1446" y="6630"/>
                      <a:pt x="3290" y="6630"/>
                    </a:cubicBezTo>
                    <a:lnTo>
                      <a:pt x="10169" y="6630"/>
                    </a:lnTo>
                    <a:cubicBezTo>
                      <a:pt x="11963" y="6630"/>
                      <a:pt x="13459" y="5134"/>
                      <a:pt x="13459" y="3340"/>
                    </a:cubicBezTo>
                    <a:cubicBezTo>
                      <a:pt x="13459" y="1496"/>
                      <a:pt x="11963" y="0"/>
                      <a:pt x="10169" y="0"/>
                    </a:cubicBezTo>
                    <a:close/>
                  </a:path>
                </a:pathLst>
              </a:custGeom>
              <a:solidFill>
                <a:srgbClr val="589BA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3" name="Google Shape;947;p24">
                <a:extLst>
                  <a:ext uri="{FF2B5EF4-FFF2-40B4-BE49-F238E27FC236}">
                    <a16:creationId xmlns:a16="http://schemas.microsoft.com/office/drawing/2014/main" id="{50493448-CE0C-1560-6B35-CC696D77571B}"/>
                  </a:ext>
                </a:extLst>
              </p:cNvPr>
              <p:cNvSpPr/>
              <p:nvPr/>
            </p:nvSpPr>
            <p:spPr>
              <a:xfrm>
                <a:off x="4862024" y="4211360"/>
                <a:ext cx="168483" cy="130152"/>
              </a:xfrm>
              <a:custGeom>
                <a:avLst/>
                <a:gdLst/>
                <a:ahLst/>
                <a:cxnLst/>
                <a:rect l="l" t="t" r="r" b="b"/>
                <a:pathLst>
                  <a:path w="8325" h="6431" extrusionOk="0">
                    <a:moveTo>
                      <a:pt x="4885" y="0"/>
                    </a:moveTo>
                    <a:lnTo>
                      <a:pt x="0" y="4885"/>
                    </a:lnTo>
                    <a:cubicBezTo>
                      <a:pt x="399" y="5633"/>
                      <a:pt x="1047" y="6181"/>
                      <a:pt x="1894" y="6430"/>
                    </a:cubicBezTo>
                    <a:cubicBezTo>
                      <a:pt x="4038" y="4287"/>
                      <a:pt x="6181" y="2144"/>
                      <a:pt x="8324" y="0"/>
                    </a:cubicBezTo>
                    <a:close/>
                  </a:path>
                </a:pathLst>
              </a:custGeom>
              <a:solidFill>
                <a:srgbClr val="6EC0D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948;p24">
                <a:extLst>
                  <a:ext uri="{FF2B5EF4-FFF2-40B4-BE49-F238E27FC236}">
                    <a16:creationId xmlns:a16="http://schemas.microsoft.com/office/drawing/2014/main" id="{450B209F-557B-F1E4-7977-ED0061EC9332}"/>
                  </a:ext>
                </a:extLst>
              </p:cNvPr>
              <p:cNvSpPr/>
              <p:nvPr/>
            </p:nvSpPr>
            <p:spPr>
              <a:xfrm>
                <a:off x="4953825" y="4215388"/>
                <a:ext cx="198740" cy="129140"/>
              </a:xfrm>
              <a:custGeom>
                <a:avLst/>
                <a:gdLst/>
                <a:ahLst/>
                <a:cxnLst/>
                <a:rect l="l" t="t" r="r" b="b"/>
                <a:pathLst>
                  <a:path w="9820" h="6381" extrusionOk="0">
                    <a:moveTo>
                      <a:pt x="6380" y="1"/>
                    </a:moveTo>
                    <a:lnTo>
                      <a:pt x="0" y="6381"/>
                    </a:lnTo>
                    <a:lnTo>
                      <a:pt x="5234" y="6381"/>
                    </a:lnTo>
                    <a:cubicBezTo>
                      <a:pt x="8873" y="6381"/>
                      <a:pt x="9820" y="1346"/>
                      <a:pt x="6430" y="1"/>
                    </a:cubicBezTo>
                    <a:close/>
                  </a:path>
                </a:pathLst>
              </a:custGeom>
              <a:solidFill>
                <a:srgbClr val="6EC0D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949;p24">
                <a:extLst>
                  <a:ext uri="{FF2B5EF4-FFF2-40B4-BE49-F238E27FC236}">
                    <a16:creationId xmlns:a16="http://schemas.microsoft.com/office/drawing/2014/main" id="{82284D22-694F-693F-F58C-B19F180A7993}"/>
                  </a:ext>
                </a:extLst>
              </p:cNvPr>
              <p:cNvSpPr/>
              <p:nvPr/>
            </p:nvSpPr>
            <p:spPr>
              <a:xfrm>
                <a:off x="4855973" y="4214376"/>
                <a:ext cx="44403" cy="44403"/>
              </a:xfrm>
              <a:custGeom>
                <a:avLst/>
                <a:gdLst/>
                <a:ahLst/>
                <a:cxnLst/>
                <a:rect l="l" t="t" r="r" b="b"/>
                <a:pathLst>
                  <a:path w="2194" h="2194" extrusionOk="0">
                    <a:moveTo>
                      <a:pt x="2193" y="1"/>
                    </a:moveTo>
                    <a:lnTo>
                      <a:pt x="2193" y="1"/>
                    </a:lnTo>
                    <a:cubicBezTo>
                      <a:pt x="1147" y="300"/>
                      <a:pt x="349" y="1147"/>
                      <a:pt x="0" y="2194"/>
                    </a:cubicBezTo>
                    <a:lnTo>
                      <a:pt x="2193" y="1"/>
                    </a:lnTo>
                    <a:close/>
                  </a:path>
                </a:pathLst>
              </a:custGeom>
              <a:solidFill>
                <a:srgbClr val="6EC0D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950;p24">
                <a:extLst>
                  <a:ext uri="{FF2B5EF4-FFF2-40B4-BE49-F238E27FC236}">
                    <a16:creationId xmlns:a16="http://schemas.microsoft.com/office/drawing/2014/main" id="{51FE83F1-E356-7AF9-065B-595A25B8D58D}"/>
                  </a:ext>
                </a:extLst>
              </p:cNvPr>
              <p:cNvSpPr/>
              <p:nvPr/>
            </p:nvSpPr>
            <p:spPr>
              <a:xfrm>
                <a:off x="5301842" y="4210349"/>
                <a:ext cx="272407" cy="134180"/>
              </a:xfrm>
              <a:custGeom>
                <a:avLst/>
                <a:gdLst/>
                <a:ahLst/>
                <a:cxnLst/>
                <a:rect l="l" t="t" r="r" b="b"/>
                <a:pathLst>
                  <a:path w="13460" h="6630" extrusionOk="0">
                    <a:moveTo>
                      <a:pt x="3340" y="0"/>
                    </a:moveTo>
                    <a:cubicBezTo>
                      <a:pt x="1496" y="0"/>
                      <a:pt x="1" y="1496"/>
                      <a:pt x="1" y="3340"/>
                    </a:cubicBezTo>
                    <a:cubicBezTo>
                      <a:pt x="1" y="5134"/>
                      <a:pt x="1496" y="6630"/>
                      <a:pt x="3340" y="6630"/>
                    </a:cubicBezTo>
                    <a:lnTo>
                      <a:pt x="10169" y="6630"/>
                    </a:lnTo>
                    <a:cubicBezTo>
                      <a:pt x="12014" y="6630"/>
                      <a:pt x="13459" y="5134"/>
                      <a:pt x="13459" y="3340"/>
                    </a:cubicBezTo>
                    <a:cubicBezTo>
                      <a:pt x="13459" y="1496"/>
                      <a:pt x="12014" y="0"/>
                      <a:pt x="10169" y="0"/>
                    </a:cubicBezTo>
                    <a:close/>
                  </a:path>
                </a:pathLst>
              </a:custGeom>
              <a:solidFill>
                <a:srgbClr val="589BA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951;p24">
                <a:extLst>
                  <a:ext uri="{FF2B5EF4-FFF2-40B4-BE49-F238E27FC236}">
                    <a16:creationId xmlns:a16="http://schemas.microsoft.com/office/drawing/2014/main" id="{7EFF4AA4-6B63-15D0-4854-7392F52682DE}"/>
                  </a:ext>
                </a:extLst>
              </p:cNvPr>
              <p:cNvSpPr/>
              <p:nvPr/>
            </p:nvSpPr>
            <p:spPr>
              <a:xfrm>
                <a:off x="5310929" y="4211360"/>
                <a:ext cx="169495" cy="130152"/>
              </a:xfrm>
              <a:custGeom>
                <a:avLst/>
                <a:gdLst/>
                <a:ahLst/>
                <a:cxnLst/>
                <a:rect l="l" t="t" r="r" b="b"/>
                <a:pathLst>
                  <a:path w="8375" h="6431" extrusionOk="0">
                    <a:moveTo>
                      <a:pt x="4885" y="0"/>
                    </a:moveTo>
                    <a:lnTo>
                      <a:pt x="0" y="4885"/>
                    </a:lnTo>
                    <a:cubicBezTo>
                      <a:pt x="399" y="5633"/>
                      <a:pt x="1097" y="6181"/>
                      <a:pt x="1895" y="6430"/>
                    </a:cubicBezTo>
                    <a:lnTo>
                      <a:pt x="8374" y="0"/>
                    </a:lnTo>
                    <a:close/>
                  </a:path>
                </a:pathLst>
              </a:custGeom>
              <a:solidFill>
                <a:srgbClr val="6EC0D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952;p24">
                <a:extLst>
                  <a:ext uri="{FF2B5EF4-FFF2-40B4-BE49-F238E27FC236}">
                    <a16:creationId xmlns:a16="http://schemas.microsoft.com/office/drawing/2014/main" id="{D0B63934-954D-6D31-512F-4965A2804B3A}"/>
                  </a:ext>
                </a:extLst>
              </p:cNvPr>
              <p:cNvSpPr/>
              <p:nvPr/>
            </p:nvSpPr>
            <p:spPr>
              <a:xfrm>
                <a:off x="5402730" y="4215388"/>
                <a:ext cx="198416" cy="129161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6382" extrusionOk="0">
                    <a:moveTo>
                      <a:pt x="6381" y="1"/>
                    </a:moveTo>
                    <a:lnTo>
                      <a:pt x="6381" y="1"/>
                    </a:lnTo>
                    <a:cubicBezTo>
                      <a:pt x="4287" y="2144"/>
                      <a:pt x="2144" y="4287"/>
                      <a:pt x="0" y="6381"/>
                    </a:cubicBezTo>
                    <a:lnTo>
                      <a:pt x="5184" y="6381"/>
                    </a:lnTo>
                    <a:cubicBezTo>
                      <a:pt x="5202" y="6381"/>
                      <a:pt x="5220" y="6381"/>
                      <a:pt x="5238" y="6381"/>
                    </a:cubicBezTo>
                    <a:cubicBezTo>
                      <a:pt x="8882" y="6381"/>
                      <a:pt x="9803" y="1340"/>
                      <a:pt x="6381" y="1"/>
                    </a:cubicBezTo>
                    <a:close/>
                  </a:path>
                </a:pathLst>
              </a:custGeom>
              <a:solidFill>
                <a:srgbClr val="6EC0D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9" name="Google Shape;953;p24">
                <a:extLst>
                  <a:ext uri="{FF2B5EF4-FFF2-40B4-BE49-F238E27FC236}">
                    <a16:creationId xmlns:a16="http://schemas.microsoft.com/office/drawing/2014/main" id="{CBE85BCB-91BB-C840-060A-7C4BA9AA3DC7}"/>
                  </a:ext>
                </a:extLst>
              </p:cNvPr>
              <p:cNvSpPr/>
              <p:nvPr/>
            </p:nvSpPr>
            <p:spPr>
              <a:xfrm>
                <a:off x="5304878" y="4214376"/>
                <a:ext cx="44403" cy="44403"/>
              </a:xfrm>
              <a:custGeom>
                <a:avLst/>
                <a:gdLst/>
                <a:ahLst/>
                <a:cxnLst/>
                <a:rect l="l" t="t" r="r" b="b"/>
                <a:pathLst>
                  <a:path w="2194" h="2194" extrusionOk="0">
                    <a:moveTo>
                      <a:pt x="2194" y="1"/>
                    </a:moveTo>
                    <a:lnTo>
                      <a:pt x="2194" y="1"/>
                    </a:lnTo>
                    <a:cubicBezTo>
                      <a:pt x="1147" y="300"/>
                      <a:pt x="349" y="1147"/>
                      <a:pt x="0" y="2194"/>
                    </a:cubicBezTo>
                    <a:lnTo>
                      <a:pt x="2194" y="1"/>
                    </a:lnTo>
                    <a:close/>
                  </a:path>
                </a:pathLst>
              </a:custGeom>
              <a:solidFill>
                <a:srgbClr val="6EC0D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grpSp>
            <p:nvGrpSpPr>
              <p:cNvPr id="20" name="Google Shape;954;p24">
                <a:extLst>
                  <a:ext uri="{FF2B5EF4-FFF2-40B4-BE49-F238E27FC236}">
                    <a16:creationId xmlns:a16="http://schemas.microsoft.com/office/drawing/2014/main" id="{DC0F6CF7-BF56-CF44-55AC-46AF8AB32C29}"/>
                  </a:ext>
                </a:extLst>
              </p:cNvPr>
              <p:cNvGrpSpPr/>
              <p:nvPr/>
            </p:nvGrpSpPr>
            <p:grpSpPr>
              <a:xfrm>
                <a:off x="4881190" y="3922844"/>
                <a:ext cx="924058" cy="281474"/>
                <a:chOff x="4881190" y="3922844"/>
                <a:chExt cx="924058" cy="281474"/>
              </a:xfrm>
            </p:grpSpPr>
            <p:grpSp>
              <p:nvGrpSpPr>
                <p:cNvPr id="29" name="Google Shape;955;p24">
                  <a:extLst>
                    <a:ext uri="{FF2B5EF4-FFF2-40B4-BE49-F238E27FC236}">
                      <a16:creationId xmlns:a16="http://schemas.microsoft.com/office/drawing/2014/main" id="{BBBCC427-470D-5170-F129-027DD1024914}"/>
                    </a:ext>
                  </a:extLst>
                </p:cNvPr>
                <p:cNvGrpSpPr/>
                <p:nvPr/>
              </p:nvGrpSpPr>
              <p:grpSpPr>
                <a:xfrm>
                  <a:off x="4881190" y="3922844"/>
                  <a:ext cx="924058" cy="281474"/>
                  <a:chOff x="4877886" y="3930945"/>
                  <a:chExt cx="914185" cy="278466"/>
                </a:xfrm>
              </p:grpSpPr>
              <p:sp>
                <p:nvSpPr>
                  <p:cNvPr id="31" name="Google Shape;956;p24">
                    <a:extLst>
                      <a:ext uri="{FF2B5EF4-FFF2-40B4-BE49-F238E27FC236}">
                        <a16:creationId xmlns:a16="http://schemas.microsoft.com/office/drawing/2014/main" id="{7E428E48-10DA-CA26-55DF-4936E15B0EA2}"/>
                      </a:ext>
                    </a:extLst>
                  </p:cNvPr>
                  <p:cNvSpPr/>
                  <p:nvPr/>
                </p:nvSpPr>
                <p:spPr>
                  <a:xfrm>
                    <a:off x="4877886" y="3930945"/>
                    <a:ext cx="914185" cy="2784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59" h="13908" extrusionOk="0">
                        <a:moveTo>
                          <a:pt x="45011" y="0"/>
                        </a:moveTo>
                        <a:lnTo>
                          <a:pt x="499" y="6730"/>
                        </a:lnTo>
                        <a:cubicBezTo>
                          <a:pt x="200" y="6779"/>
                          <a:pt x="0" y="6979"/>
                          <a:pt x="0" y="7278"/>
                        </a:cubicBezTo>
                        <a:lnTo>
                          <a:pt x="0" y="13359"/>
                        </a:lnTo>
                        <a:cubicBezTo>
                          <a:pt x="0" y="13658"/>
                          <a:pt x="250" y="13907"/>
                          <a:pt x="549" y="13907"/>
                        </a:cubicBezTo>
                        <a:cubicBezTo>
                          <a:pt x="848" y="13907"/>
                          <a:pt x="1097" y="13658"/>
                          <a:pt x="1097" y="13359"/>
                        </a:cubicBezTo>
                        <a:lnTo>
                          <a:pt x="1097" y="7776"/>
                        </a:lnTo>
                        <a:lnTo>
                          <a:pt x="44512" y="1197"/>
                        </a:lnTo>
                        <a:lnTo>
                          <a:pt x="44512" y="5633"/>
                        </a:lnTo>
                        <a:cubicBezTo>
                          <a:pt x="44512" y="5982"/>
                          <a:pt x="44786" y="6156"/>
                          <a:pt x="45067" y="6156"/>
                        </a:cubicBezTo>
                        <a:cubicBezTo>
                          <a:pt x="45347" y="6156"/>
                          <a:pt x="45634" y="5982"/>
                          <a:pt x="45659" y="5633"/>
                        </a:cubicBezTo>
                        <a:lnTo>
                          <a:pt x="45659" y="549"/>
                        </a:lnTo>
                        <a:cubicBezTo>
                          <a:pt x="45609" y="399"/>
                          <a:pt x="45559" y="250"/>
                          <a:pt x="45459" y="150"/>
                        </a:cubicBezTo>
                        <a:cubicBezTo>
                          <a:pt x="45310" y="50"/>
                          <a:pt x="45160" y="0"/>
                          <a:pt x="4501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2" name="Google Shape;957;p24">
                    <a:extLst>
                      <a:ext uri="{FF2B5EF4-FFF2-40B4-BE49-F238E27FC236}">
                        <a16:creationId xmlns:a16="http://schemas.microsoft.com/office/drawing/2014/main" id="{CB497BD1-9873-F0CE-4312-DBAD986CE404}"/>
                      </a:ext>
                    </a:extLst>
                  </p:cNvPr>
                  <p:cNvSpPr/>
                  <p:nvPr/>
                </p:nvSpPr>
                <p:spPr>
                  <a:xfrm>
                    <a:off x="4955732" y="4053700"/>
                    <a:ext cx="21964" cy="139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7" h="6979" extrusionOk="0">
                        <a:moveTo>
                          <a:pt x="549" y="0"/>
                        </a:moveTo>
                        <a:cubicBezTo>
                          <a:pt x="249" y="0"/>
                          <a:pt x="0" y="250"/>
                          <a:pt x="0" y="549"/>
                        </a:cubicBezTo>
                        <a:lnTo>
                          <a:pt x="0" y="6431"/>
                        </a:lnTo>
                        <a:cubicBezTo>
                          <a:pt x="0" y="6730"/>
                          <a:pt x="249" y="6979"/>
                          <a:pt x="549" y="6979"/>
                        </a:cubicBezTo>
                        <a:cubicBezTo>
                          <a:pt x="848" y="6979"/>
                          <a:pt x="1097" y="6730"/>
                          <a:pt x="1097" y="6431"/>
                        </a:cubicBezTo>
                        <a:lnTo>
                          <a:pt x="1097" y="1496"/>
                        </a:lnTo>
                        <a:cubicBezTo>
                          <a:pt x="1097" y="250"/>
                          <a:pt x="1097" y="0"/>
                          <a:pt x="54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3" name="Google Shape;958;p24">
                    <a:extLst>
                      <a:ext uri="{FF2B5EF4-FFF2-40B4-BE49-F238E27FC236}">
                        <a16:creationId xmlns:a16="http://schemas.microsoft.com/office/drawing/2014/main" id="{75A76A2C-2225-BD95-04F4-EE4D2F604405}"/>
                      </a:ext>
                    </a:extLst>
                  </p:cNvPr>
                  <p:cNvSpPr/>
                  <p:nvPr/>
                </p:nvSpPr>
                <p:spPr>
                  <a:xfrm>
                    <a:off x="5035560" y="4042728"/>
                    <a:ext cx="21984" cy="139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8" h="6979" extrusionOk="0">
                        <a:moveTo>
                          <a:pt x="549" y="0"/>
                        </a:moveTo>
                        <a:cubicBezTo>
                          <a:pt x="250" y="0"/>
                          <a:pt x="1" y="249"/>
                          <a:pt x="1" y="548"/>
                        </a:cubicBezTo>
                        <a:lnTo>
                          <a:pt x="1" y="6430"/>
                        </a:lnTo>
                        <a:cubicBezTo>
                          <a:pt x="1" y="6729"/>
                          <a:pt x="250" y="6979"/>
                          <a:pt x="549" y="6979"/>
                        </a:cubicBezTo>
                        <a:cubicBezTo>
                          <a:pt x="848" y="6979"/>
                          <a:pt x="1097" y="6729"/>
                          <a:pt x="1097" y="6430"/>
                        </a:cubicBezTo>
                        <a:lnTo>
                          <a:pt x="1097" y="1446"/>
                        </a:lnTo>
                        <a:cubicBezTo>
                          <a:pt x="1097" y="249"/>
                          <a:pt x="1097" y="0"/>
                          <a:pt x="54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4" name="Google Shape;959;p24">
                    <a:extLst>
                      <a:ext uri="{FF2B5EF4-FFF2-40B4-BE49-F238E27FC236}">
                        <a16:creationId xmlns:a16="http://schemas.microsoft.com/office/drawing/2014/main" id="{9FB05512-E227-00BE-0E46-ED232EBA7EF3}"/>
                      </a:ext>
                    </a:extLst>
                  </p:cNvPr>
                  <p:cNvSpPr/>
                  <p:nvPr/>
                </p:nvSpPr>
                <p:spPr>
                  <a:xfrm>
                    <a:off x="5115407" y="4031735"/>
                    <a:ext cx="22965" cy="139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6980" extrusionOk="0">
                        <a:moveTo>
                          <a:pt x="599" y="1"/>
                        </a:moveTo>
                        <a:cubicBezTo>
                          <a:pt x="250" y="1"/>
                          <a:pt x="0" y="250"/>
                          <a:pt x="0" y="549"/>
                        </a:cubicBezTo>
                        <a:lnTo>
                          <a:pt x="0" y="6431"/>
                        </a:lnTo>
                        <a:cubicBezTo>
                          <a:pt x="0" y="6730"/>
                          <a:pt x="250" y="6979"/>
                          <a:pt x="599" y="6979"/>
                        </a:cubicBezTo>
                        <a:cubicBezTo>
                          <a:pt x="848" y="6979"/>
                          <a:pt x="1097" y="6730"/>
                          <a:pt x="1147" y="6431"/>
                        </a:cubicBezTo>
                        <a:lnTo>
                          <a:pt x="1147" y="1496"/>
                        </a:lnTo>
                        <a:cubicBezTo>
                          <a:pt x="1147" y="250"/>
                          <a:pt x="1147" y="1"/>
                          <a:pt x="59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5" name="Google Shape;960;p24">
                    <a:extLst>
                      <a:ext uri="{FF2B5EF4-FFF2-40B4-BE49-F238E27FC236}">
                        <a16:creationId xmlns:a16="http://schemas.microsoft.com/office/drawing/2014/main" id="{D1BBA95B-29D7-E820-841E-830A9E6CCBCA}"/>
                      </a:ext>
                    </a:extLst>
                  </p:cNvPr>
                  <p:cNvSpPr/>
                  <p:nvPr/>
                </p:nvSpPr>
                <p:spPr>
                  <a:xfrm>
                    <a:off x="5196236" y="4020763"/>
                    <a:ext cx="21984" cy="139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8" h="6979" extrusionOk="0">
                        <a:moveTo>
                          <a:pt x="549" y="1"/>
                        </a:moveTo>
                        <a:cubicBezTo>
                          <a:pt x="250" y="1"/>
                          <a:pt x="1" y="250"/>
                          <a:pt x="1" y="549"/>
                        </a:cubicBezTo>
                        <a:lnTo>
                          <a:pt x="1" y="6431"/>
                        </a:lnTo>
                        <a:cubicBezTo>
                          <a:pt x="1" y="6730"/>
                          <a:pt x="250" y="6979"/>
                          <a:pt x="549" y="6979"/>
                        </a:cubicBezTo>
                        <a:cubicBezTo>
                          <a:pt x="848" y="6979"/>
                          <a:pt x="1048" y="6730"/>
                          <a:pt x="1098" y="6480"/>
                        </a:cubicBezTo>
                        <a:lnTo>
                          <a:pt x="1098" y="1496"/>
                        </a:lnTo>
                        <a:cubicBezTo>
                          <a:pt x="1098" y="250"/>
                          <a:pt x="1098" y="1"/>
                          <a:pt x="54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6" name="Google Shape;961;p24">
                    <a:extLst>
                      <a:ext uri="{FF2B5EF4-FFF2-40B4-BE49-F238E27FC236}">
                        <a16:creationId xmlns:a16="http://schemas.microsoft.com/office/drawing/2014/main" id="{41DA7DA6-341D-97DE-E7E0-37B513C77FF3}"/>
                      </a:ext>
                    </a:extLst>
                  </p:cNvPr>
                  <p:cNvSpPr/>
                  <p:nvPr/>
                </p:nvSpPr>
                <p:spPr>
                  <a:xfrm>
                    <a:off x="5276084" y="4009791"/>
                    <a:ext cx="21984" cy="139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8" h="6979" extrusionOk="0">
                        <a:moveTo>
                          <a:pt x="549" y="0"/>
                        </a:moveTo>
                        <a:cubicBezTo>
                          <a:pt x="250" y="0"/>
                          <a:pt x="1" y="249"/>
                          <a:pt x="1" y="549"/>
                        </a:cubicBezTo>
                        <a:lnTo>
                          <a:pt x="1" y="6430"/>
                        </a:lnTo>
                        <a:cubicBezTo>
                          <a:pt x="1" y="6729"/>
                          <a:pt x="250" y="6979"/>
                          <a:pt x="549" y="6979"/>
                        </a:cubicBezTo>
                        <a:cubicBezTo>
                          <a:pt x="848" y="6979"/>
                          <a:pt x="1097" y="6729"/>
                          <a:pt x="1097" y="6430"/>
                        </a:cubicBezTo>
                        <a:lnTo>
                          <a:pt x="1097" y="1446"/>
                        </a:lnTo>
                        <a:cubicBezTo>
                          <a:pt x="1097" y="249"/>
                          <a:pt x="1097" y="0"/>
                          <a:pt x="54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7" name="Google Shape;962;p24">
                    <a:extLst>
                      <a:ext uri="{FF2B5EF4-FFF2-40B4-BE49-F238E27FC236}">
                        <a16:creationId xmlns:a16="http://schemas.microsoft.com/office/drawing/2014/main" id="{5B98DA33-5C73-85B8-F682-F62E857C9185}"/>
                      </a:ext>
                    </a:extLst>
                  </p:cNvPr>
                  <p:cNvSpPr/>
                  <p:nvPr/>
                </p:nvSpPr>
                <p:spPr>
                  <a:xfrm>
                    <a:off x="5355932" y="3998799"/>
                    <a:ext cx="21964" cy="139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7" h="6980" extrusionOk="0">
                        <a:moveTo>
                          <a:pt x="549" y="1"/>
                        </a:moveTo>
                        <a:cubicBezTo>
                          <a:pt x="249" y="1"/>
                          <a:pt x="0" y="250"/>
                          <a:pt x="0" y="549"/>
                        </a:cubicBezTo>
                        <a:lnTo>
                          <a:pt x="0" y="6431"/>
                        </a:lnTo>
                        <a:cubicBezTo>
                          <a:pt x="0" y="6730"/>
                          <a:pt x="249" y="6979"/>
                          <a:pt x="549" y="6979"/>
                        </a:cubicBezTo>
                        <a:cubicBezTo>
                          <a:pt x="848" y="6979"/>
                          <a:pt x="1097" y="6730"/>
                          <a:pt x="1097" y="6431"/>
                        </a:cubicBezTo>
                        <a:lnTo>
                          <a:pt x="1097" y="1446"/>
                        </a:lnTo>
                        <a:cubicBezTo>
                          <a:pt x="1097" y="250"/>
                          <a:pt x="1097" y="1"/>
                          <a:pt x="54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8" name="Google Shape;963;p24">
                    <a:extLst>
                      <a:ext uri="{FF2B5EF4-FFF2-40B4-BE49-F238E27FC236}">
                        <a16:creationId xmlns:a16="http://schemas.microsoft.com/office/drawing/2014/main" id="{50C3B9D2-02BF-067D-A439-5011BF58B98A}"/>
                      </a:ext>
                    </a:extLst>
                  </p:cNvPr>
                  <p:cNvSpPr/>
                  <p:nvPr/>
                </p:nvSpPr>
                <p:spPr>
                  <a:xfrm>
                    <a:off x="5435860" y="3987827"/>
                    <a:ext cx="22885" cy="138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3" h="6936" extrusionOk="0">
                        <a:moveTo>
                          <a:pt x="594" y="1"/>
                        </a:moveTo>
                        <a:cubicBezTo>
                          <a:pt x="245" y="1"/>
                          <a:pt x="46" y="250"/>
                          <a:pt x="46" y="549"/>
                        </a:cubicBezTo>
                        <a:lnTo>
                          <a:pt x="46" y="6381"/>
                        </a:lnTo>
                        <a:cubicBezTo>
                          <a:pt x="0" y="6700"/>
                          <a:pt x="246" y="6936"/>
                          <a:pt x="517" y="6936"/>
                        </a:cubicBezTo>
                        <a:cubicBezTo>
                          <a:pt x="543" y="6936"/>
                          <a:pt x="568" y="6933"/>
                          <a:pt x="594" y="6929"/>
                        </a:cubicBezTo>
                        <a:cubicBezTo>
                          <a:pt x="616" y="6933"/>
                          <a:pt x="637" y="6936"/>
                          <a:pt x="658" y="6936"/>
                        </a:cubicBezTo>
                        <a:cubicBezTo>
                          <a:pt x="885" y="6936"/>
                          <a:pt x="1097" y="6704"/>
                          <a:pt x="1142" y="6431"/>
                        </a:cubicBezTo>
                        <a:lnTo>
                          <a:pt x="1142" y="1446"/>
                        </a:lnTo>
                        <a:cubicBezTo>
                          <a:pt x="1142" y="250"/>
                          <a:pt x="1142" y="1"/>
                          <a:pt x="59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9" name="Google Shape;964;p24">
                    <a:extLst>
                      <a:ext uri="{FF2B5EF4-FFF2-40B4-BE49-F238E27FC236}">
                        <a16:creationId xmlns:a16="http://schemas.microsoft.com/office/drawing/2014/main" id="{FC8938D9-87C6-424D-6559-AFE55552E9BD}"/>
                      </a:ext>
                    </a:extLst>
                  </p:cNvPr>
                  <p:cNvSpPr/>
                  <p:nvPr/>
                </p:nvSpPr>
                <p:spPr>
                  <a:xfrm>
                    <a:off x="5516608" y="3976855"/>
                    <a:ext cx="22965" cy="138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6936" extrusionOk="0">
                        <a:moveTo>
                          <a:pt x="598" y="0"/>
                        </a:moveTo>
                        <a:cubicBezTo>
                          <a:pt x="250" y="0"/>
                          <a:pt x="0" y="250"/>
                          <a:pt x="0" y="549"/>
                        </a:cubicBezTo>
                        <a:lnTo>
                          <a:pt x="0" y="6381"/>
                        </a:lnTo>
                        <a:cubicBezTo>
                          <a:pt x="0" y="6730"/>
                          <a:pt x="250" y="6929"/>
                          <a:pt x="598" y="6929"/>
                        </a:cubicBezTo>
                        <a:cubicBezTo>
                          <a:pt x="620" y="6933"/>
                          <a:pt x="642" y="6935"/>
                          <a:pt x="663" y="6935"/>
                        </a:cubicBezTo>
                        <a:cubicBezTo>
                          <a:pt x="889" y="6935"/>
                          <a:pt x="1101" y="6704"/>
                          <a:pt x="1147" y="6430"/>
                        </a:cubicBezTo>
                        <a:lnTo>
                          <a:pt x="1147" y="1496"/>
                        </a:lnTo>
                        <a:cubicBezTo>
                          <a:pt x="1147" y="250"/>
                          <a:pt x="1147" y="0"/>
                          <a:pt x="59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0" name="Google Shape;965;p24">
                    <a:extLst>
                      <a:ext uri="{FF2B5EF4-FFF2-40B4-BE49-F238E27FC236}">
                        <a16:creationId xmlns:a16="http://schemas.microsoft.com/office/drawing/2014/main" id="{0FEEA004-B9C0-99EC-9067-C857FF86F6FF}"/>
                      </a:ext>
                    </a:extLst>
                  </p:cNvPr>
                  <p:cNvSpPr/>
                  <p:nvPr/>
                </p:nvSpPr>
                <p:spPr>
                  <a:xfrm>
                    <a:off x="5596436" y="3964882"/>
                    <a:ext cx="21984" cy="139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8" h="6979" extrusionOk="0">
                        <a:moveTo>
                          <a:pt x="549" y="0"/>
                        </a:moveTo>
                        <a:cubicBezTo>
                          <a:pt x="250" y="0"/>
                          <a:pt x="1" y="249"/>
                          <a:pt x="1" y="598"/>
                        </a:cubicBezTo>
                        <a:lnTo>
                          <a:pt x="1" y="6430"/>
                        </a:lnTo>
                        <a:cubicBezTo>
                          <a:pt x="1" y="6729"/>
                          <a:pt x="250" y="6979"/>
                          <a:pt x="549" y="6979"/>
                        </a:cubicBezTo>
                        <a:cubicBezTo>
                          <a:pt x="848" y="6979"/>
                          <a:pt x="1098" y="6779"/>
                          <a:pt x="1098" y="6480"/>
                        </a:cubicBezTo>
                        <a:lnTo>
                          <a:pt x="1098" y="1496"/>
                        </a:lnTo>
                        <a:cubicBezTo>
                          <a:pt x="1098" y="299"/>
                          <a:pt x="1098" y="0"/>
                          <a:pt x="54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30" name="Google Shape;966;p24">
                  <a:extLst>
                    <a:ext uri="{FF2B5EF4-FFF2-40B4-BE49-F238E27FC236}">
                      <a16:creationId xmlns:a16="http://schemas.microsoft.com/office/drawing/2014/main" id="{0906F62C-ACD7-00BD-20EE-6C797EB2EABA}"/>
                    </a:ext>
                  </a:extLst>
                </p:cNvPr>
                <p:cNvSpPr/>
                <p:nvPr/>
              </p:nvSpPr>
              <p:spPr>
                <a:xfrm>
                  <a:off x="5699269" y="3947043"/>
                  <a:ext cx="22221" cy="141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" h="6979" extrusionOk="0">
                      <a:moveTo>
                        <a:pt x="549" y="0"/>
                      </a:moveTo>
                      <a:cubicBezTo>
                        <a:pt x="250" y="0"/>
                        <a:pt x="1" y="249"/>
                        <a:pt x="1" y="598"/>
                      </a:cubicBezTo>
                      <a:lnTo>
                        <a:pt x="1" y="6430"/>
                      </a:lnTo>
                      <a:cubicBezTo>
                        <a:pt x="1" y="6729"/>
                        <a:pt x="250" y="6979"/>
                        <a:pt x="549" y="6979"/>
                      </a:cubicBezTo>
                      <a:cubicBezTo>
                        <a:pt x="848" y="6979"/>
                        <a:pt x="1098" y="6779"/>
                        <a:pt x="1098" y="6480"/>
                      </a:cubicBezTo>
                      <a:lnTo>
                        <a:pt x="1098" y="1496"/>
                      </a:lnTo>
                      <a:cubicBezTo>
                        <a:pt x="1098" y="299"/>
                        <a:pt x="1098" y="0"/>
                        <a:pt x="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21" name="Google Shape;967;p24">
                <a:extLst>
                  <a:ext uri="{FF2B5EF4-FFF2-40B4-BE49-F238E27FC236}">
                    <a16:creationId xmlns:a16="http://schemas.microsoft.com/office/drawing/2014/main" id="{0B885669-CECB-0A83-9DBA-B9B7C4FA9F4D}"/>
                  </a:ext>
                </a:extLst>
              </p:cNvPr>
              <p:cNvGrpSpPr/>
              <p:nvPr/>
            </p:nvGrpSpPr>
            <p:grpSpPr>
              <a:xfrm>
                <a:off x="3177352" y="4032677"/>
                <a:ext cx="2629738" cy="645766"/>
                <a:chOff x="3192253" y="4039604"/>
                <a:chExt cx="2601640" cy="638866"/>
              </a:xfrm>
            </p:grpSpPr>
            <p:grpSp>
              <p:nvGrpSpPr>
                <p:cNvPr id="22" name="Google Shape;968;p24">
                  <a:extLst>
                    <a:ext uri="{FF2B5EF4-FFF2-40B4-BE49-F238E27FC236}">
                      <a16:creationId xmlns:a16="http://schemas.microsoft.com/office/drawing/2014/main" id="{0D0BFA62-901D-C03C-FEF7-73934A83D5E7}"/>
                    </a:ext>
                  </a:extLst>
                </p:cNvPr>
                <p:cNvGrpSpPr/>
                <p:nvPr/>
              </p:nvGrpSpPr>
              <p:grpSpPr>
                <a:xfrm>
                  <a:off x="3192253" y="4039604"/>
                  <a:ext cx="2601640" cy="638862"/>
                  <a:chOff x="3192253" y="4039604"/>
                  <a:chExt cx="2601640" cy="638862"/>
                </a:xfrm>
              </p:grpSpPr>
              <p:sp>
                <p:nvSpPr>
                  <p:cNvPr id="27" name="Google Shape;969;p24">
                    <a:extLst>
                      <a:ext uri="{FF2B5EF4-FFF2-40B4-BE49-F238E27FC236}">
                        <a16:creationId xmlns:a16="http://schemas.microsoft.com/office/drawing/2014/main" id="{E654F044-378C-4E1E-16F6-8133CD71BA3F}"/>
                      </a:ext>
                    </a:extLst>
                  </p:cNvPr>
                  <p:cNvSpPr/>
                  <p:nvPr/>
                </p:nvSpPr>
                <p:spPr>
                  <a:xfrm>
                    <a:off x="3192253" y="4039604"/>
                    <a:ext cx="2601640" cy="6388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39" h="31908" extrusionOk="0">
                        <a:moveTo>
                          <a:pt x="129513" y="0"/>
                        </a:moveTo>
                        <a:cubicBezTo>
                          <a:pt x="129492" y="0"/>
                          <a:pt x="129470" y="2"/>
                          <a:pt x="129449" y="7"/>
                        </a:cubicBezTo>
                        <a:lnTo>
                          <a:pt x="64052" y="9577"/>
                        </a:lnTo>
                        <a:lnTo>
                          <a:pt x="64052" y="16356"/>
                        </a:lnTo>
                        <a:lnTo>
                          <a:pt x="1" y="16356"/>
                        </a:lnTo>
                        <a:lnTo>
                          <a:pt x="3041" y="31908"/>
                        </a:lnTo>
                        <a:lnTo>
                          <a:pt x="120626" y="31908"/>
                        </a:lnTo>
                        <a:lnTo>
                          <a:pt x="129848" y="505"/>
                        </a:lnTo>
                        <a:cubicBezTo>
                          <a:pt x="129939" y="232"/>
                          <a:pt x="129739" y="0"/>
                          <a:pt x="12951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28" name="Google Shape;970;p24">
                    <a:extLst>
                      <a:ext uri="{FF2B5EF4-FFF2-40B4-BE49-F238E27FC236}">
                        <a16:creationId xmlns:a16="http://schemas.microsoft.com/office/drawing/2014/main" id="{503CDC96-8B00-D32A-5D98-D272E8AFC656}"/>
                      </a:ext>
                    </a:extLst>
                  </p:cNvPr>
                  <p:cNvSpPr/>
                  <p:nvPr/>
                </p:nvSpPr>
                <p:spPr>
                  <a:xfrm>
                    <a:off x="3192253" y="4149505"/>
                    <a:ext cx="1399252" cy="310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884" h="15503" extrusionOk="0">
                        <a:moveTo>
                          <a:pt x="1" y="1"/>
                        </a:moveTo>
                        <a:lnTo>
                          <a:pt x="1" y="10917"/>
                        </a:lnTo>
                        <a:lnTo>
                          <a:pt x="3290" y="14306"/>
                        </a:lnTo>
                        <a:lnTo>
                          <a:pt x="68139" y="15503"/>
                        </a:lnTo>
                        <a:lnTo>
                          <a:pt x="69884" y="6730"/>
                        </a:lnTo>
                        <a:lnTo>
                          <a:pt x="64052" y="4088"/>
                        </a:lnTo>
                        <a:lnTo>
                          <a:pt x="27565" y="4088"/>
                        </a:lnTo>
                        <a:lnTo>
                          <a:pt x="23328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23" name="Google Shape;971;p24">
                  <a:extLst>
                    <a:ext uri="{FF2B5EF4-FFF2-40B4-BE49-F238E27FC236}">
                      <a16:creationId xmlns:a16="http://schemas.microsoft.com/office/drawing/2014/main" id="{F756FEDC-4A7A-304B-3F90-2A3952F32CDB}"/>
                    </a:ext>
                  </a:extLst>
                </p:cNvPr>
                <p:cNvSpPr/>
                <p:nvPr/>
              </p:nvSpPr>
              <p:spPr>
                <a:xfrm>
                  <a:off x="3220204" y="4512784"/>
                  <a:ext cx="2436198" cy="165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73" h="8275" extrusionOk="0">
                      <a:moveTo>
                        <a:pt x="0" y="0"/>
                      </a:moveTo>
                      <a:lnTo>
                        <a:pt x="1645" y="8275"/>
                      </a:lnTo>
                      <a:lnTo>
                        <a:pt x="119230" y="8275"/>
                      </a:lnTo>
                      <a:lnTo>
                        <a:pt x="12167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24" name="Google Shape;972;p24">
                  <a:extLst>
                    <a:ext uri="{FF2B5EF4-FFF2-40B4-BE49-F238E27FC236}">
                      <a16:creationId xmlns:a16="http://schemas.microsoft.com/office/drawing/2014/main" id="{73BD6604-61DC-DCE6-A697-B88549AAE172}"/>
                    </a:ext>
                  </a:extLst>
                </p:cNvPr>
                <p:cNvSpPr/>
                <p:nvPr/>
              </p:nvSpPr>
              <p:spPr>
                <a:xfrm>
                  <a:off x="3192253" y="4368065"/>
                  <a:ext cx="209610" cy="310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9" h="15503" extrusionOk="0">
                      <a:moveTo>
                        <a:pt x="1" y="1"/>
                      </a:moveTo>
                      <a:lnTo>
                        <a:pt x="3041" y="15503"/>
                      </a:lnTo>
                      <a:lnTo>
                        <a:pt x="10468" y="15503"/>
                      </a:lnTo>
                      <a:lnTo>
                        <a:pt x="10468" y="1"/>
                      </a:lnTo>
                      <a:close/>
                    </a:path>
                  </a:pathLst>
                </a:custGeom>
                <a:solidFill>
                  <a:srgbClr val="9A171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25" name="Google Shape;973;p24">
                  <a:extLst>
                    <a:ext uri="{FF2B5EF4-FFF2-40B4-BE49-F238E27FC236}">
                      <a16:creationId xmlns:a16="http://schemas.microsoft.com/office/drawing/2014/main" id="{F388E4E6-3CEE-D047-5DD8-E16D14158380}"/>
                    </a:ext>
                  </a:extLst>
                </p:cNvPr>
                <p:cNvSpPr/>
                <p:nvPr/>
              </p:nvSpPr>
              <p:spPr>
                <a:xfrm>
                  <a:off x="3220204" y="4512784"/>
                  <a:ext cx="181660" cy="165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3" h="8275" extrusionOk="0">
                      <a:moveTo>
                        <a:pt x="0" y="0"/>
                      </a:moveTo>
                      <a:lnTo>
                        <a:pt x="1645" y="8275"/>
                      </a:lnTo>
                      <a:lnTo>
                        <a:pt x="9072" y="8275"/>
                      </a:lnTo>
                      <a:lnTo>
                        <a:pt x="907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Google Shape;974;p24">
                  <a:extLst>
                    <a:ext uri="{FF2B5EF4-FFF2-40B4-BE49-F238E27FC236}">
                      <a16:creationId xmlns:a16="http://schemas.microsoft.com/office/drawing/2014/main" id="{1AD7F4B7-5C50-BC58-A143-0C4BE11883C0}"/>
                    </a:ext>
                  </a:extLst>
                </p:cNvPr>
                <p:cNvSpPr/>
                <p:nvPr/>
              </p:nvSpPr>
              <p:spPr>
                <a:xfrm>
                  <a:off x="3192253" y="4149505"/>
                  <a:ext cx="209610" cy="289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9" h="14456" extrusionOk="0">
                      <a:moveTo>
                        <a:pt x="1" y="1"/>
                      </a:moveTo>
                      <a:lnTo>
                        <a:pt x="1" y="10917"/>
                      </a:lnTo>
                      <a:lnTo>
                        <a:pt x="3290" y="14306"/>
                      </a:lnTo>
                      <a:lnTo>
                        <a:pt x="10468" y="14456"/>
                      </a:lnTo>
                      <a:lnTo>
                        <a:pt x="10468" y="1"/>
                      </a:lnTo>
                      <a:close/>
                    </a:path>
                  </a:pathLst>
                </a:custGeom>
                <a:solidFill>
                  <a:srgbClr val="9A171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</p:grpSp>
        </p:grpSp>
      </p:grpSp>
      <p:sp>
        <p:nvSpPr>
          <p:cNvPr id="126" name="슬라이드 번호 개체 틀 1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2926D11-F911-215D-9875-81B04811A142}"/>
              </a:ext>
            </a:extLst>
          </p:cNvPr>
          <p:cNvGrpSpPr/>
          <p:nvPr/>
        </p:nvGrpSpPr>
        <p:grpSpPr>
          <a:xfrm flipV="1">
            <a:off x="2444988" y="-2296571"/>
            <a:ext cx="7246722" cy="6090988"/>
            <a:chOff x="2260606" y="2344877"/>
            <a:chExt cx="7246722" cy="6090988"/>
          </a:xfrm>
        </p:grpSpPr>
        <p:sp>
          <p:nvSpPr>
            <p:cNvPr id="60" name="Google Shape;2673;p46">
              <a:extLst>
                <a:ext uri="{FF2B5EF4-FFF2-40B4-BE49-F238E27FC236}">
                  <a16:creationId xmlns:a16="http://schemas.microsoft.com/office/drawing/2014/main" id="{36BCFFBE-C772-F475-DAF2-C46AF6C14C5C}"/>
                </a:ext>
              </a:extLst>
            </p:cNvPr>
            <p:cNvSpPr/>
            <p:nvPr/>
          </p:nvSpPr>
          <p:spPr>
            <a:xfrm>
              <a:off x="2495948" y="2344877"/>
              <a:ext cx="6776038" cy="6090988"/>
            </a:xfrm>
            <a:prstGeom prst="arc">
              <a:avLst>
                <a:gd name="adj1" fmla="val 10802092"/>
                <a:gd name="adj2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2674;p46">
              <a:extLst>
                <a:ext uri="{FF2B5EF4-FFF2-40B4-BE49-F238E27FC236}">
                  <a16:creationId xmlns:a16="http://schemas.microsoft.com/office/drawing/2014/main" id="{284C830E-006F-BC36-8278-8A8ED04CA661}"/>
                </a:ext>
              </a:extLst>
            </p:cNvPr>
            <p:cNvSpPr/>
            <p:nvPr/>
          </p:nvSpPr>
          <p:spPr>
            <a:xfrm>
              <a:off x="2260606" y="5119276"/>
              <a:ext cx="437440" cy="393216"/>
            </a:xfrm>
            <a:prstGeom prst="ellipse">
              <a:avLst/>
            </a:prstGeom>
            <a:solidFill>
              <a:srgbClr val="5A9C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2678;p46">
              <a:extLst>
                <a:ext uri="{FF2B5EF4-FFF2-40B4-BE49-F238E27FC236}">
                  <a16:creationId xmlns:a16="http://schemas.microsoft.com/office/drawing/2014/main" id="{14E0207D-4BE7-9B36-CD10-CA21A31F2C0F}"/>
                </a:ext>
              </a:extLst>
            </p:cNvPr>
            <p:cNvSpPr/>
            <p:nvPr/>
          </p:nvSpPr>
          <p:spPr>
            <a:xfrm flipH="1">
              <a:off x="9069888" y="5119276"/>
              <a:ext cx="437440" cy="393216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F4B867F-7B61-1E96-1D21-E98E3BD4010C}"/>
              </a:ext>
            </a:extLst>
          </p:cNvPr>
          <p:cNvGrpSpPr/>
          <p:nvPr/>
        </p:nvGrpSpPr>
        <p:grpSpPr>
          <a:xfrm>
            <a:off x="2004591" y="2419457"/>
            <a:ext cx="1318234" cy="1346889"/>
            <a:chOff x="804171" y="4008512"/>
            <a:chExt cx="1318234" cy="1346889"/>
          </a:xfrm>
        </p:grpSpPr>
        <p:sp>
          <p:nvSpPr>
            <p:cNvPr id="61" name="Google Shape;979;p24">
              <a:extLst>
                <a:ext uri="{FF2B5EF4-FFF2-40B4-BE49-F238E27FC236}">
                  <a16:creationId xmlns:a16="http://schemas.microsoft.com/office/drawing/2014/main" id="{0CE15E5A-9538-7043-B471-C2E5963EC78B}"/>
                </a:ext>
              </a:extLst>
            </p:cNvPr>
            <p:cNvSpPr txBox="1"/>
            <p:nvPr/>
          </p:nvSpPr>
          <p:spPr>
            <a:xfrm flipH="1">
              <a:off x="804171" y="4901401"/>
              <a:ext cx="1318234" cy="4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667" b="1" dirty="0">
                  <a:solidFill>
                    <a:schemeClr val="dk2"/>
                  </a:solidFill>
                  <a:latin typeface="+mj-ea"/>
                  <a:ea typeface="+mj-ea"/>
                  <a:cs typeface="Fira Sans Extra Condensed SemiBold"/>
                  <a:sym typeface="Fira Sans Extra Condensed SemiBold"/>
                </a:rPr>
                <a:t>사전</a:t>
              </a:r>
              <a:endParaRPr sz="2667" b="1" dirty="0">
                <a:solidFill>
                  <a:schemeClr val="dk2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endParaRP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E687AE41-EAD0-6656-D212-FA68852D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867" y="4008512"/>
              <a:ext cx="914842" cy="914842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AE5320D-ED16-BCA3-1646-9CB5F6AB110A}"/>
              </a:ext>
            </a:extLst>
          </p:cNvPr>
          <p:cNvGrpSpPr/>
          <p:nvPr/>
        </p:nvGrpSpPr>
        <p:grpSpPr>
          <a:xfrm>
            <a:off x="6993717" y="3829854"/>
            <a:ext cx="1216601" cy="1421429"/>
            <a:chOff x="6730216" y="4461831"/>
            <a:chExt cx="1216601" cy="1421429"/>
          </a:xfrm>
        </p:grpSpPr>
        <p:sp>
          <p:nvSpPr>
            <p:cNvPr id="58" name="Google Shape;976;p24">
              <a:extLst>
                <a:ext uri="{FF2B5EF4-FFF2-40B4-BE49-F238E27FC236}">
                  <a16:creationId xmlns:a16="http://schemas.microsoft.com/office/drawing/2014/main" id="{D3658E59-FCFD-E39D-C465-BD78A26400FF}"/>
                </a:ext>
              </a:extLst>
            </p:cNvPr>
            <p:cNvSpPr txBox="1"/>
            <p:nvPr/>
          </p:nvSpPr>
          <p:spPr>
            <a:xfrm flipH="1">
              <a:off x="6730216" y="5429260"/>
              <a:ext cx="1216601" cy="4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ko-KR" sz="2667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  <a:cs typeface="Fira Sans Extra Condensed SemiBold"/>
                  <a:sym typeface="Fira Sans Extra Condensed SemiBold"/>
                </a:rPr>
                <a:t>SNS</a:t>
              </a:r>
              <a:endParaRPr sz="2667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Fira Sans Extra Condensed SemiBold"/>
                <a:sym typeface="Fira Sans Extra Condensed SemiBold"/>
              </a:endParaRPr>
            </a:p>
          </p:txBody>
        </p:sp>
        <p:pic>
          <p:nvPicPr>
            <p:cNvPr id="75" name="그림 74" descr="클립아트, 이모티콘, 스마일리, 스케치이(가) 표시된 사진&#10;&#10;자동 생성된 설명">
              <a:extLst>
                <a:ext uri="{FF2B5EF4-FFF2-40B4-BE49-F238E27FC236}">
                  <a16:creationId xmlns:a16="http://schemas.microsoft.com/office/drawing/2014/main" id="{6355FE87-DDAD-05BA-A629-65DB47956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232" y="4461831"/>
              <a:ext cx="1070568" cy="1070568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949FE28-0683-F67B-5EF6-93A1BCEFAF88}"/>
              </a:ext>
            </a:extLst>
          </p:cNvPr>
          <p:cNvGrpSpPr/>
          <p:nvPr/>
        </p:nvGrpSpPr>
        <p:grpSpPr>
          <a:xfrm>
            <a:off x="3750348" y="3969987"/>
            <a:ext cx="1669785" cy="1193676"/>
            <a:chOff x="3674268" y="4573458"/>
            <a:chExt cx="1669785" cy="1193676"/>
          </a:xfrm>
        </p:grpSpPr>
        <p:sp>
          <p:nvSpPr>
            <p:cNvPr id="65" name="Google Shape;982;p24">
              <a:extLst>
                <a:ext uri="{FF2B5EF4-FFF2-40B4-BE49-F238E27FC236}">
                  <a16:creationId xmlns:a16="http://schemas.microsoft.com/office/drawing/2014/main" id="{93F9B3DF-012C-5195-DF0A-8860B9F9B481}"/>
                </a:ext>
              </a:extLst>
            </p:cNvPr>
            <p:cNvSpPr txBox="1"/>
            <p:nvPr/>
          </p:nvSpPr>
          <p:spPr>
            <a:xfrm flipH="1">
              <a:off x="3674268" y="5313134"/>
              <a:ext cx="1669785" cy="4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667" b="1">
                  <a:solidFill>
                    <a:schemeClr val="accent1"/>
                  </a:solidFill>
                  <a:latin typeface="+mj-ea"/>
                  <a:ea typeface="+mj-ea"/>
                  <a:cs typeface="Fira Sans Extra Condensed SemiBold"/>
                  <a:sym typeface="Fira Sans Extra Condensed SemiBold"/>
                </a:rPr>
                <a:t>낚시터탐색</a:t>
              </a:r>
              <a:endParaRPr sz="2667" b="1" dirty="0">
                <a:solidFill>
                  <a:schemeClr val="accent1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endParaRPr>
            </a:p>
          </p:txBody>
        </p:sp>
        <p:pic>
          <p:nvPicPr>
            <p:cNvPr id="77" name="그림 76" descr="물고기, 지느러미, 해양 생물학, 생선 제품이(가) 표시된 사진&#10;&#10;자동 생성된 설명">
              <a:extLst>
                <a:ext uri="{FF2B5EF4-FFF2-40B4-BE49-F238E27FC236}">
                  <a16:creationId xmlns:a16="http://schemas.microsoft.com/office/drawing/2014/main" id="{41E86DCA-32E3-A7F0-95DF-27CDD8C71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71026">
              <a:off x="3907909" y="4573458"/>
              <a:ext cx="1202502" cy="801668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A818F72-E3B7-9663-E020-0B5C211AED4C}"/>
              </a:ext>
            </a:extLst>
          </p:cNvPr>
          <p:cNvGrpSpPr/>
          <p:nvPr/>
        </p:nvGrpSpPr>
        <p:grpSpPr>
          <a:xfrm>
            <a:off x="8483815" y="2199869"/>
            <a:ext cx="2055710" cy="1232369"/>
            <a:chOff x="9283977" y="2798701"/>
            <a:chExt cx="2055710" cy="1232369"/>
          </a:xfrm>
        </p:grpSpPr>
        <p:sp>
          <p:nvSpPr>
            <p:cNvPr id="3" name="Google Shape;985;p24">
              <a:extLst>
                <a:ext uri="{FF2B5EF4-FFF2-40B4-BE49-F238E27FC236}">
                  <a16:creationId xmlns:a16="http://schemas.microsoft.com/office/drawing/2014/main" id="{FC97D5E9-B716-D25E-E127-5D9B167575EA}"/>
                </a:ext>
              </a:extLst>
            </p:cNvPr>
            <p:cNvSpPr txBox="1"/>
            <p:nvPr/>
          </p:nvSpPr>
          <p:spPr>
            <a:xfrm flipH="1">
              <a:off x="9283977" y="3577070"/>
              <a:ext cx="2055710" cy="4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667" b="1" dirty="0">
                  <a:solidFill>
                    <a:schemeClr val="accent2"/>
                  </a:solidFill>
                  <a:latin typeface="+mj-ea"/>
                  <a:ea typeface="+mj-ea"/>
                  <a:cs typeface="Fira Sans Extra Condensed SemiBold"/>
                  <a:sym typeface="Fira Sans Extra Condensed SemiBold"/>
                </a:rPr>
                <a:t>업적 시스템</a:t>
              </a:r>
              <a:endParaRPr sz="2667" b="1" dirty="0">
                <a:solidFill>
                  <a:schemeClr val="accent2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6BDABF-C263-277A-2D2A-CBAF023AE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4411" y="2798701"/>
              <a:ext cx="914842" cy="914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5397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2817933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500" dirty="0">
                <a:solidFill>
                  <a:srgbClr val="5A9CD5"/>
                </a:solidFill>
              </a:rPr>
              <a:t>시연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21" y="1747520"/>
            <a:ext cx="1558790" cy="147495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6602630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882097"/>
            <a:ext cx="12192000" cy="925976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기능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D50425A-452F-4B82-A0C5-AF84861F76D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808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pPr/>
              <a:t>13</a:t>
            </a:fld>
            <a:endParaRPr lang="ko-KR" alt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1" name="구역 확대/축소 20">
                <a:extLst>
                  <a:ext uri="{FF2B5EF4-FFF2-40B4-BE49-F238E27FC236}">
                    <a16:creationId xmlns:a16="http://schemas.microsoft.com/office/drawing/2014/main" id="{8B1496B8-8DF4-694F-6D16-98312063ED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7589060"/>
                  </p:ext>
                </p:extLst>
              </p:nvPr>
            </p:nvGraphicFramePr>
            <p:xfrm>
              <a:off x="-6015617" y="-4963536"/>
              <a:ext cx="12192002" cy="6858002"/>
            </p:xfrm>
            <a:graphic>
              <a:graphicData uri="http://schemas.microsoft.com/office/powerpoint/2016/sectionzoom">
                <psez:sectionZm>
                  <psez:sectionZmObj sectionId="{5CEA049E-5A13-42FF-85CA-617866F764BE}">
                    <psez:zmPr id="{624601CA-7147-4734-B182-79F6FB751699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92002" cy="685800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1" name="구역 확대/축소 2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B1496B8-8DF4-694F-6D16-98312063ED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015617" y="-4963536"/>
                <a:ext cx="12192002" cy="685800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3" name="구역 확대/축소 22">
                <a:extLst>
                  <a:ext uri="{FF2B5EF4-FFF2-40B4-BE49-F238E27FC236}">
                    <a16:creationId xmlns:a16="http://schemas.microsoft.com/office/drawing/2014/main" id="{8F018D98-C4B8-F01B-B3AF-6C519E08C9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3154540"/>
                  </p:ext>
                </p:extLst>
              </p:nvPr>
            </p:nvGraphicFramePr>
            <p:xfrm>
              <a:off x="5218853" y="-3530537"/>
              <a:ext cx="12191997" cy="6857999"/>
            </p:xfrm>
            <a:graphic>
              <a:graphicData uri="http://schemas.microsoft.com/office/powerpoint/2016/sectionzoom">
                <psez:sectionZm>
                  <psez:sectionZmObj sectionId="{4413B71D-807C-4948-AA41-08F9AD5AB158}">
                    <psez:zmPr id="{57494782-22D7-4549-B600-038924B34082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91997" cy="685799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3" name="구역 확대/축소 2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F018D98-C4B8-F01B-B3AF-6C519E08C9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18853" y="-3530537"/>
                <a:ext cx="12191997" cy="685799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5" name="구역 확대/축소 24">
                <a:extLst>
                  <a:ext uri="{FF2B5EF4-FFF2-40B4-BE49-F238E27FC236}">
                    <a16:creationId xmlns:a16="http://schemas.microsoft.com/office/drawing/2014/main" id="{A387F4A0-2B0C-612F-3232-EB1089B6E3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7141278"/>
                  </p:ext>
                </p:extLst>
              </p:nvPr>
            </p:nvGraphicFramePr>
            <p:xfrm>
              <a:off x="5443218" y="3040726"/>
              <a:ext cx="12191997" cy="6857998"/>
            </p:xfrm>
            <a:graphic>
              <a:graphicData uri="http://schemas.microsoft.com/office/powerpoint/2016/sectionzoom">
                <psez:sectionZm>
                  <psez:sectionZmObj sectionId="{55D94981-37D8-46FB-B4CF-FC2B92C911E3}">
                    <psez:zmPr id="{628154E5-9023-4CBA-876E-D3056B8CF2FA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91997" cy="68579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5" name="구역 확대/축소 2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387F4A0-2B0C-612F-3232-EB1089B6E3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43218" y="3040726"/>
                <a:ext cx="12191997" cy="685799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7" name="구역 확대/축소 26">
                <a:extLst>
                  <a:ext uri="{FF2B5EF4-FFF2-40B4-BE49-F238E27FC236}">
                    <a16:creationId xmlns:a16="http://schemas.microsoft.com/office/drawing/2014/main" id="{768C50FF-F468-2E1A-3407-9BC706B5F9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083325"/>
                  </p:ext>
                </p:extLst>
              </p:nvPr>
            </p:nvGraphicFramePr>
            <p:xfrm>
              <a:off x="-5688150" y="1756150"/>
              <a:ext cx="12192000" cy="6858000"/>
            </p:xfrm>
            <a:graphic>
              <a:graphicData uri="http://schemas.microsoft.com/office/powerpoint/2016/sectionzoom">
                <psez:sectionZm>
                  <psez:sectionZmObj sectionId="{60F2C9B1-9B7C-49DA-AEAE-D7EF09B8D466}">
                    <psez:zmPr id="{016F2924-9D26-414C-9AA2-B8A14C8CEDB5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92000" cy="6858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7" name="구역 확대/축소 2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768C50FF-F468-2E1A-3407-9BC706B5F9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5688150" y="1756150"/>
                <a:ext cx="12192000" cy="6858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979200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E03F17-5179-CF2C-A7AE-EDD03960C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54" r="46267"/>
          <a:stretch/>
        </p:blipFill>
        <p:spPr>
          <a:xfrm>
            <a:off x="6305085" y="0"/>
            <a:ext cx="5886915" cy="50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08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E03F17-5179-CF2C-A7AE-EDD03960C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54" r="46267"/>
          <a:stretch/>
        </p:blipFill>
        <p:spPr>
          <a:xfrm>
            <a:off x="6305085" y="0"/>
            <a:ext cx="5886915" cy="509864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37ED6C5-49CF-F25B-628A-C44B1EF4F3DF}"/>
              </a:ext>
            </a:extLst>
          </p:cNvPr>
          <p:cNvGrpSpPr/>
          <p:nvPr/>
        </p:nvGrpSpPr>
        <p:grpSpPr>
          <a:xfrm>
            <a:off x="5220789" y="2686642"/>
            <a:ext cx="1750423" cy="2294945"/>
            <a:chOff x="5220789" y="3039926"/>
            <a:chExt cx="1750423" cy="2294945"/>
          </a:xfrm>
        </p:grpSpPr>
        <p:pic>
          <p:nvPicPr>
            <p:cNvPr id="4" name="그림 3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AFA56BF6-7960-9FDA-1420-D1BECE022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789" y="3039926"/>
              <a:ext cx="1750423" cy="1750423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A4B9A8-559A-6BDF-ADA2-006AE6549A01}"/>
                </a:ext>
              </a:extLst>
            </p:cNvPr>
            <p:cNvSpPr txBox="1"/>
            <p:nvPr/>
          </p:nvSpPr>
          <p:spPr>
            <a:xfrm>
              <a:off x="5606123" y="4965539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Develop</a:t>
              </a:r>
              <a:endParaRPr lang="ko-KR" altLang="en-US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5C9233F-549C-B462-8788-659DA57BEEB6}"/>
              </a:ext>
            </a:extLst>
          </p:cNvPr>
          <p:cNvGrpSpPr/>
          <p:nvPr/>
        </p:nvGrpSpPr>
        <p:grpSpPr>
          <a:xfrm>
            <a:off x="2947698" y="2686642"/>
            <a:ext cx="1750423" cy="2294945"/>
            <a:chOff x="5220789" y="3039926"/>
            <a:chExt cx="1750423" cy="2294945"/>
          </a:xfrm>
        </p:grpSpPr>
        <p:pic>
          <p:nvPicPr>
            <p:cNvPr id="3" name="그림 2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B228E281-DD22-2A67-5681-B2265E1CB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789" y="3039926"/>
              <a:ext cx="1750423" cy="1750423"/>
            </a:xfrm>
            <a:prstGeom prst="rect">
              <a:avLst/>
            </a:prstGeom>
            <a:noFill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E65833-1D6E-D68D-FD48-F1315C1D0608}"/>
                </a:ext>
              </a:extLst>
            </p:cNvPr>
            <p:cNvSpPr txBox="1"/>
            <p:nvPr/>
          </p:nvSpPr>
          <p:spPr>
            <a:xfrm>
              <a:off x="5749591" y="4965539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Local</a:t>
              </a:r>
              <a:endParaRPr lang="ko-KR" altLang="en-US" b="1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34CFA9-04B8-0D3A-D3B8-EE264D66F530}"/>
              </a:ext>
            </a:extLst>
          </p:cNvPr>
          <p:cNvGrpSpPr/>
          <p:nvPr/>
        </p:nvGrpSpPr>
        <p:grpSpPr>
          <a:xfrm>
            <a:off x="7493879" y="2686642"/>
            <a:ext cx="1750423" cy="2294945"/>
            <a:chOff x="5220789" y="3039926"/>
            <a:chExt cx="1750423" cy="2294945"/>
          </a:xfrm>
        </p:grpSpPr>
        <p:pic>
          <p:nvPicPr>
            <p:cNvPr id="5" name="그림 4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482298A6-226C-CC83-5B4D-A75948528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789" y="3039926"/>
              <a:ext cx="1750423" cy="1750423"/>
            </a:xfrm>
            <a:prstGeom prst="rect">
              <a:avLst/>
            </a:prstGeom>
            <a:noFill/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0D4944-DE10-FAA1-CB51-21F25661926F}"/>
                </a:ext>
              </a:extLst>
            </p:cNvPr>
            <p:cNvSpPr txBox="1"/>
            <p:nvPr/>
          </p:nvSpPr>
          <p:spPr>
            <a:xfrm>
              <a:off x="5621351" y="4965539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Deploy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9631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E03F17-5179-CF2C-A7AE-EDD03960C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54" r="46267"/>
          <a:stretch/>
        </p:blipFill>
        <p:spPr>
          <a:xfrm>
            <a:off x="6305085" y="0"/>
            <a:ext cx="5886915" cy="50986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FD513FC-B9B5-9EAA-B060-877217E89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179" y="2076882"/>
            <a:ext cx="5026742" cy="32438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1F17597-87A1-34F5-DF44-92BE6D13916B}"/>
              </a:ext>
            </a:extLst>
          </p:cNvPr>
          <p:cNvSpPr txBox="1"/>
          <p:nvPr/>
        </p:nvSpPr>
        <p:spPr>
          <a:xfrm>
            <a:off x="4524367" y="5098647"/>
            <a:ext cx="26468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err="1"/>
              <a:t>메인서버</a:t>
            </a:r>
            <a:r>
              <a:rPr lang="ko-KR" altLang="en-US" sz="2500" b="1" dirty="0"/>
              <a:t> 부담 </a:t>
            </a:r>
            <a:r>
              <a:rPr lang="ko-KR" altLang="en-US" sz="2500" b="1" dirty="0">
                <a:solidFill>
                  <a:srgbClr val="0070C0"/>
                </a:solidFill>
              </a:rPr>
              <a:t>최소화</a:t>
            </a:r>
          </a:p>
        </p:txBody>
      </p:sp>
    </p:spTree>
    <p:extLst>
      <p:ext uri="{BB962C8B-B14F-4D97-AF65-F5344CB8AC3E}">
        <p14:creationId xmlns:p14="http://schemas.microsoft.com/office/powerpoint/2010/main" val="80903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E03F17-5179-CF2C-A7AE-EDD03960C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54" r="46267"/>
          <a:stretch/>
        </p:blipFill>
        <p:spPr>
          <a:xfrm>
            <a:off x="6305085" y="0"/>
            <a:ext cx="5886915" cy="50986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1F17597-87A1-34F5-DF44-92BE6D13916B}"/>
              </a:ext>
            </a:extLst>
          </p:cNvPr>
          <p:cNvSpPr txBox="1"/>
          <p:nvPr/>
        </p:nvSpPr>
        <p:spPr>
          <a:xfrm>
            <a:off x="4563477" y="4696083"/>
            <a:ext cx="26468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err="1"/>
              <a:t>메인서버</a:t>
            </a:r>
            <a:r>
              <a:rPr lang="ko-KR" altLang="en-US" sz="2500" b="1" dirty="0"/>
              <a:t> 부담 </a:t>
            </a:r>
            <a:r>
              <a:rPr lang="ko-KR" altLang="en-US" sz="2500" b="1" dirty="0">
                <a:solidFill>
                  <a:srgbClr val="0070C0"/>
                </a:solidFill>
              </a:rPr>
              <a:t>최소화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343D28F-3268-66A6-C72A-10200438E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523" y="3195888"/>
            <a:ext cx="7397488" cy="127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6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E03F17-5179-CF2C-A7AE-EDD03960C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54" r="46267"/>
          <a:stretch/>
        </p:blipFill>
        <p:spPr>
          <a:xfrm>
            <a:off x="6305085" y="0"/>
            <a:ext cx="5886915" cy="50986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1F17597-87A1-34F5-DF44-92BE6D13916B}"/>
              </a:ext>
            </a:extLst>
          </p:cNvPr>
          <p:cNvSpPr txBox="1"/>
          <p:nvPr/>
        </p:nvSpPr>
        <p:spPr>
          <a:xfrm>
            <a:off x="4772561" y="5137833"/>
            <a:ext cx="26468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err="1"/>
              <a:t>메인서버</a:t>
            </a:r>
            <a:r>
              <a:rPr lang="ko-KR" altLang="en-US" sz="2500" b="1" dirty="0"/>
              <a:t> 부담 </a:t>
            </a:r>
            <a:r>
              <a:rPr lang="ko-KR" altLang="en-US" sz="2500" b="1" dirty="0">
                <a:solidFill>
                  <a:srgbClr val="0070C0"/>
                </a:solidFill>
              </a:rPr>
              <a:t>최소화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049E3B-4B20-B082-5DDC-B53CEA710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561" y="1543829"/>
            <a:ext cx="2643158" cy="355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6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B94443-277C-CADC-A322-565FAFE4C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54" r="46267"/>
          <a:stretch/>
        </p:blipFill>
        <p:spPr>
          <a:xfrm>
            <a:off x="6305085" y="0"/>
            <a:ext cx="5886915" cy="509864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34B280D-4946-1731-2339-3C076F3F7FE3}"/>
              </a:ext>
            </a:extLst>
          </p:cNvPr>
          <p:cNvGrpSpPr/>
          <p:nvPr/>
        </p:nvGrpSpPr>
        <p:grpSpPr>
          <a:xfrm>
            <a:off x="4706915" y="682907"/>
            <a:ext cx="2778171" cy="5603657"/>
            <a:chOff x="4706915" y="682907"/>
            <a:chExt cx="2778171" cy="560365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4D1BCD-7B1C-C4DE-4ECD-7B176C30CE91}"/>
                </a:ext>
              </a:extLst>
            </p:cNvPr>
            <p:cNvGrpSpPr/>
            <p:nvPr/>
          </p:nvGrpSpPr>
          <p:grpSpPr>
            <a:xfrm>
              <a:off x="4706915" y="682907"/>
              <a:ext cx="2778171" cy="5098647"/>
              <a:chOff x="4262709" y="324251"/>
              <a:chExt cx="3000239" cy="547151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659F22A-24A9-9606-74A1-B3B5C1BDF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2709" y="324251"/>
                <a:ext cx="3000239" cy="5471510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773E460-9EAF-9D99-4653-B5C76CA10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3324" y="1850771"/>
                <a:ext cx="1879009" cy="2276119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9FAF33-B756-91E8-F5A3-B867AD2C2F8A}"/>
                </a:ext>
              </a:extLst>
            </p:cNvPr>
            <p:cNvSpPr txBox="1"/>
            <p:nvPr/>
          </p:nvSpPr>
          <p:spPr>
            <a:xfrm>
              <a:off x="4853512" y="5855677"/>
              <a:ext cx="24849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/>
                <a:t>태그</a:t>
              </a:r>
              <a:r>
                <a:rPr lang="en-US" altLang="ko-KR" sz="2200" b="1" dirty="0"/>
                <a:t> </a:t>
              </a:r>
              <a:r>
                <a:rPr lang="ko-KR" altLang="en-US" sz="2200" b="1" dirty="0"/>
                <a:t>연관 게시물 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16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795;p34">
            <a:extLst>
              <a:ext uri="{FF2B5EF4-FFF2-40B4-BE49-F238E27FC236}">
                <a16:creationId xmlns:a16="http://schemas.microsoft.com/office/drawing/2014/main" id="{7F1B5CCB-68FA-D600-B98F-707AA7276A55}"/>
              </a:ext>
            </a:extLst>
          </p:cNvPr>
          <p:cNvSpPr/>
          <p:nvPr/>
        </p:nvSpPr>
        <p:spPr>
          <a:xfrm>
            <a:off x="7421287" y="6470011"/>
            <a:ext cx="2217503" cy="146201"/>
          </a:xfrm>
          <a:custGeom>
            <a:avLst/>
            <a:gdLst/>
            <a:ahLst/>
            <a:cxnLst/>
            <a:rect l="l" t="t" r="r" b="b"/>
            <a:pathLst>
              <a:path w="41868" h="5298" extrusionOk="0">
                <a:moveTo>
                  <a:pt x="20934" y="0"/>
                </a:moveTo>
                <a:cubicBezTo>
                  <a:pt x="9391" y="0"/>
                  <a:pt x="1" y="1206"/>
                  <a:pt x="1" y="2671"/>
                </a:cubicBezTo>
                <a:cubicBezTo>
                  <a:pt x="1" y="4135"/>
                  <a:pt x="9391" y="5298"/>
                  <a:pt x="20934" y="5298"/>
                </a:cubicBezTo>
                <a:cubicBezTo>
                  <a:pt x="32521" y="5298"/>
                  <a:pt x="41868" y="4135"/>
                  <a:pt x="41868" y="2671"/>
                </a:cubicBezTo>
                <a:cubicBezTo>
                  <a:pt x="41868" y="1206"/>
                  <a:pt x="32521" y="0"/>
                  <a:pt x="209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+mn-ea"/>
            </a:endParaRPr>
          </a:p>
        </p:txBody>
      </p:sp>
      <p:cxnSp>
        <p:nvCxnSpPr>
          <p:cNvPr id="12" name="Google Shape;1796;p34">
            <a:extLst>
              <a:ext uri="{FF2B5EF4-FFF2-40B4-BE49-F238E27FC236}">
                <a16:creationId xmlns:a16="http://schemas.microsoft.com/office/drawing/2014/main" id="{FB6934CC-66FE-18FF-AAE8-1C4B11E8FC94}"/>
              </a:ext>
            </a:extLst>
          </p:cNvPr>
          <p:cNvCxnSpPr>
            <a:cxnSpLocks/>
          </p:cNvCxnSpPr>
          <p:nvPr/>
        </p:nvCxnSpPr>
        <p:spPr>
          <a:xfrm flipH="1">
            <a:off x="8509043" y="-83007"/>
            <a:ext cx="20996" cy="6626118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90D9C8-D58B-68CC-9A13-9985E8B478A4}"/>
              </a:ext>
            </a:extLst>
          </p:cNvPr>
          <p:cNvGrpSpPr/>
          <p:nvPr/>
        </p:nvGrpSpPr>
        <p:grpSpPr>
          <a:xfrm>
            <a:off x="8141839" y="1165366"/>
            <a:ext cx="2104510" cy="783600"/>
            <a:chOff x="5873626" y="399761"/>
            <a:chExt cx="2104510" cy="783600"/>
          </a:xfrm>
        </p:grpSpPr>
        <p:sp>
          <p:nvSpPr>
            <p:cNvPr id="1831" name="Google Shape;1831;p34"/>
            <p:cNvSpPr txBox="1"/>
            <p:nvPr/>
          </p:nvSpPr>
          <p:spPr>
            <a:xfrm>
              <a:off x="6611633" y="547131"/>
              <a:ext cx="1366503" cy="4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ko-KR" altLang="en-US" sz="2400" b="1" dirty="0">
                  <a:solidFill>
                    <a:schemeClr val="accent1"/>
                  </a:solidFill>
                  <a:latin typeface="+mn-ea"/>
                  <a:cs typeface="Fira Sans Extra Condensed SemiBold"/>
                  <a:sym typeface="Fira Sans Extra Condensed SemiBold"/>
                </a:rPr>
                <a:t>기획</a:t>
              </a:r>
              <a:endParaRPr sz="2400" b="1" dirty="0">
                <a:solidFill>
                  <a:schemeClr val="accent1"/>
                </a:solidFill>
                <a:latin typeface="+mn-ea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833" name="Google Shape;1833;p34"/>
            <p:cNvSpPr/>
            <p:nvPr/>
          </p:nvSpPr>
          <p:spPr>
            <a:xfrm>
              <a:off x="5873626" y="399761"/>
              <a:ext cx="783600" cy="78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121900" rIns="0" bIns="134100" anchor="ctr" anchorCtr="0">
              <a:noAutofit/>
            </a:bodyPr>
            <a:lstStyle/>
            <a:p>
              <a:pPr algn="ctr"/>
              <a:r>
                <a:rPr lang="en" sz="3467" dirty="0">
                  <a:solidFill>
                    <a:schemeClr val="lt1"/>
                  </a:solidFill>
                  <a:latin typeface="+mn-ea"/>
                  <a:cs typeface="Fira Sans Extra Condensed SemiBold"/>
                  <a:sym typeface="Fira Sans Extra Condensed SemiBold"/>
                </a:rPr>
                <a:t>01</a:t>
              </a:r>
              <a:endParaRPr sz="3467" dirty="0">
                <a:solidFill>
                  <a:schemeClr val="lt1"/>
                </a:solidFill>
                <a:latin typeface="+mn-ea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10C407-7BF6-6558-90EF-812BB186B513}"/>
              </a:ext>
            </a:extLst>
          </p:cNvPr>
          <p:cNvGrpSpPr/>
          <p:nvPr/>
        </p:nvGrpSpPr>
        <p:grpSpPr>
          <a:xfrm>
            <a:off x="8141839" y="2096602"/>
            <a:ext cx="2104510" cy="783600"/>
            <a:chOff x="5873626" y="1575700"/>
            <a:chExt cx="2104510" cy="783600"/>
          </a:xfrm>
        </p:grpSpPr>
        <p:sp>
          <p:nvSpPr>
            <p:cNvPr id="1835" name="Google Shape;1835;p34"/>
            <p:cNvSpPr txBox="1"/>
            <p:nvPr/>
          </p:nvSpPr>
          <p:spPr>
            <a:xfrm>
              <a:off x="6611633" y="1723070"/>
              <a:ext cx="1366503" cy="4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ko-KR" altLang="en-US" sz="2400" b="1" dirty="0">
                  <a:solidFill>
                    <a:schemeClr val="accent2">
                      <a:lumMod val="50000"/>
                    </a:schemeClr>
                  </a:solidFill>
                  <a:latin typeface="+mn-ea"/>
                  <a:cs typeface="Fira Sans Extra Condensed SemiBold"/>
                  <a:sym typeface="Fira Sans Extra Condensed SemiBold"/>
                </a:rPr>
                <a:t>서비스</a:t>
              </a:r>
              <a:endParaRPr sz="24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837" name="Google Shape;1837;p34"/>
            <p:cNvSpPr/>
            <p:nvPr/>
          </p:nvSpPr>
          <p:spPr>
            <a:xfrm>
              <a:off x="5873626" y="1575700"/>
              <a:ext cx="783600" cy="783600"/>
            </a:xfrm>
            <a:prstGeom prst="ellipse">
              <a:avLst/>
            </a:prstGeom>
            <a:solidFill>
              <a:srgbClr val="843C0C"/>
            </a:solidFill>
            <a:ln>
              <a:noFill/>
            </a:ln>
          </p:spPr>
          <p:txBody>
            <a:bodyPr spcFirstLastPara="1" wrap="square" lIns="0" tIns="121900" rIns="0" bIns="134100" anchor="ctr" anchorCtr="0">
              <a:noAutofit/>
            </a:bodyPr>
            <a:lstStyle/>
            <a:p>
              <a:pPr algn="ctr"/>
              <a:r>
                <a:rPr lang="en" sz="3467" dirty="0">
                  <a:solidFill>
                    <a:schemeClr val="lt1"/>
                  </a:solidFill>
                  <a:latin typeface="+mn-ea"/>
                  <a:cs typeface="Fira Sans Extra Condensed SemiBold"/>
                  <a:sym typeface="Fira Sans Extra Condensed SemiBold"/>
                </a:rPr>
                <a:t>02</a:t>
              </a:r>
              <a:endParaRPr sz="3467" dirty="0">
                <a:solidFill>
                  <a:schemeClr val="lt1"/>
                </a:solidFill>
                <a:latin typeface="+mn-ea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8FB3AA-681C-5166-C872-058CD6240755}"/>
              </a:ext>
            </a:extLst>
          </p:cNvPr>
          <p:cNvGrpSpPr/>
          <p:nvPr/>
        </p:nvGrpSpPr>
        <p:grpSpPr>
          <a:xfrm>
            <a:off x="8141839" y="3096597"/>
            <a:ext cx="2104510" cy="783600"/>
            <a:chOff x="5873626" y="2751637"/>
            <a:chExt cx="2104510" cy="783600"/>
          </a:xfrm>
        </p:grpSpPr>
        <p:sp>
          <p:nvSpPr>
            <p:cNvPr id="1840" name="Google Shape;1840;p34"/>
            <p:cNvSpPr txBox="1"/>
            <p:nvPr/>
          </p:nvSpPr>
          <p:spPr>
            <a:xfrm>
              <a:off x="6611633" y="2899009"/>
              <a:ext cx="1366503" cy="4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ko-KR" altLang="en-US" sz="2400" b="1" dirty="0">
                  <a:solidFill>
                    <a:schemeClr val="accent2"/>
                  </a:solidFill>
                  <a:latin typeface="+mn-ea"/>
                  <a:cs typeface="Fira Sans Extra Condensed SemiBold"/>
                  <a:sym typeface="Fira Sans Extra Condensed SemiBold"/>
                </a:rPr>
                <a:t>시연</a:t>
              </a:r>
              <a:endParaRPr sz="2400" b="1" dirty="0">
                <a:solidFill>
                  <a:schemeClr val="accent2"/>
                </a:solidFill>
                <a:latin typeface="+mn-ea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841" name="Google Shape;1841;p34"/>
            <p:cNvSpPr/>
            <p:nvPr/>
          </p:nvSpPr>
          <p:spPr>
            <a:xfrm>
              <a:off x="5873626" y="2751637"/>
              <a:ext cx="783600" cy="783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121900" rIns="0" bIns="134100" anchor="ctr" anchorCtr="0">
              <a:noAutofit/>
            </a:bodyPr>
            <a:lstStyle/>
            <a:p>
              <a:pPr algn="ctr"/>
              <a:r>
                <a:rPr lang="en" sz="3467" dirty="0">
                  <a:solidFill>
                    <a:schemeClr val="lt1"/>
                  </a:solidFill>
                  <a:latin typeface="+mn-ea"/>
                  <a:cs typeface="Fira Sans Extra Condensed SemiBold"/>
                  <a:sym typeface="Fira Sans Extra Condensed SemiBold"/>
                </a:rPr>
                <a:t>03</a:t>
              </a:r>
              <a:endParaRPr sz="3467" dirty="0">
                <a:solidFill>
                  <a:schemeClr val="lt1"/>
                </a:solidFill>
                <a:latin typeface="+mn-ea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7B6485D-FE4A-378D-7E80-AD68A6FBC1BC}"/>
              </a:ext>
            </a:extLst>
          </p:cNvPr>
          <p:cNvGrpSpPr/>
          <p:nvPr/>
        </p:nvGrpSpPr>
        <p:grpSpPr>
          <a:xfrm>
            <a:off x="8141839" y="4091836"/>
            <a:ext cx="2104510" cy="783599"/>
            <a:chOff x="5873626" y="3927576"/>
            <a:chExt cx="2104510" cy="783599"/>
          </a:xfrm>
        </p:grpSpPr>
        <p:sp>
          <p:nvSpPr>
            <p:cNvPr id="1843" name="Google Shape;1843;p34"/>
            <p:cNvSpPr txBox="1"/>
            <p:nvPr/>
          </p:nvSpPr>
          <p:spPr>
            <a:xfrm>
              <a:off x="6611633" y="4074946"/>
              <a:ext cx="1366503" cy="4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ko-KR" altLang="en-US" sz="2400" b="1" dirty="0">
                  <a:solidFill>
                    <a:schemeClr val="accent6"/>
                  </a:solidFill>
                  <a:latin typeface="+mn-ea"/>
                  <a:cs typeface="Fira Sans Extra Condensed SemiBold"/>
                  <a:sym typeface="Fira Sans Extra Condensed SemiBold"/>
                </a:rPr>
                <a:t>기능</a:t>
              </a:r>
              <a:endParaRPr sz="2400" b="1" dirty="0">
                <a:solidFill>
                  <a:schemeClr val="accent6"/>
                </a:solidFill>
                <a:latin typeface="+mn-ea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845" name="Google Shape;1845;p34"/>
            <p:cNvSpPr/>
            <p:nvPr/>
          </p:nvSpPr>
          <p:spPr>
            <a:xfrm>
              <a:off x="5873626" y="3927576"/>
              <a:ext cx="783600" cy="78359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121900" rIns="0" bIns="134100" anchor="ctr" anchorCtr="0">
              <a:noAutofit/>
            </a:bodyPr>
            <a:lstStyle/>
            <a:p>
              <a:pPr algn="ctr"/>
              <a:r>
                <a:rPr lang="en" sz="3467" dirty="0">
                  <a:solidFill>
                    <a:schemeClr val="lt1"/>
                  </a:solidFill>
                  <a:latin typeface="+mn-ea"/>
                  <a:cs typeface="Fira Sans Extra Condensed SemiBold"/>
                  <a:sym typeface="Fira Sans Extra Condensed SemiBold"/>
                </a:rPr>
                <a:t>04</a:t>
              </a:r>
              <a:endParaRPr sz="3467" dirty="0">
                <a:solidFill>
                  <a:schemeClr val="lt1"/>
                </a:solidFill>
                <a:latin typeface="+mn-ea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0E0784-2E87-8FEE-7B5F-52422E15919C}"/>
              </a:ext>
            </a:extLst>
          </p:cNvPr>
          <p:cNvGrpSpPr/>
          <p:nvPr/>
        </p:nvGrpSpPr>
        <p:grpSpPr>
          <a:xfrm>
            <a:off x="8141839" y="5087818"/>
            <a:ext cx="2104510" cy="783599"/>
            <a:chOff x="5873626" y="5038689"/>
            <a:chExt cx="2104510" cy="783599"/>
          </a:xfrm>
        </p:grpSpPr>
        <p:sp>
          <p:nvSpPr>
            <p:cNvPr id="70" name="Google Shape;1843;p34"/>
            <p:cNvSpPr txBox="1"/>
            <p:nvPr/>
          </p:nvSpPr>
          <p:spPr>
            <a:xfrm>
              <a:off x="6611633" y="5186059"/>
              <a:ext cx="1366503" cy="4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ko-KR" altLang="en-US" sz="2400" b="1" dirty="0">
                  <a:solidFill>
                    <a:srgbClr val="B08F80"/>
                  </a:solidFill>
                  <a:latin typeface="+mn-ea"/>
                  <a:cs typeface="Fira Sans Extra Condensed SemiBold"/>
                  <a:sym typeface="Fira Sans Extra Condensed SemiBold"/>
                </a:rPr>
                <a:t>전망</a:t>
              </a:r>
              <a:endParaRPr sz="2400" b="1" dirty="0">
                <a:solidFill>
                  <a:srgbClr val="B08F80"/>
                </a:solidFill>
                <a:latin typeface="+mn-ea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2" name="Google Shape;1845;p34"/>
            <p:cNvSpPr/>
            <p:nvPr/>
          </p:nvSpPr>
          <p:spPr>
            <a:xfrm>
              <a:off x="5873626" y="5038689"/>
              <a:ext cx="783600" cy="783599"/>
            </a:xfrm>
            <a:prstGeom prst="ellipse">
              <a:avLst/>
            </a:prstGeom>
            <a:solidFill>
              <a:srgbClr val="B08F80"/>
            </a:solidFill>
            <a:ln>
              <a:noFill/>
            </a:ln>
          </p:spPr>
          <p:txBody>
            <a:bodyPr spcFirstLastPara="1" wrap="square" lIns="0" tIns="121900" rIns="0" bIns="134100" anchor="ctr" anchorCtr="0">
              <a:noAutofit/>
            </a:bodyPr>
            <a:lstStyle/>
            <a:p>
              <a:pPr algn="ctr"/>
              <a:r>
                <a:rPr lang="en" sz="3467" dirty="0">
                  <a:solidFill>
                    <a:schemeClr val="lt1"/>
                  </a:solidFill>
                  <a:latin typeface="+mn-ea"/>
                  <a:cs typeface="Fira Sans Extra Condensed SemiBold"/>
                  <a:sym typeface="Fira Sans Extra Condensed SemiBold"/>
                </a:rPr>
                <a:t>05</a:t>
              </a:r>
              <a:endParaRPr sz="3467" dirty="0">
                <a:solidFill>
                  <a:schemeClr val="lt1"/>
                </a:solidFill>
                <a:latin typeface="+mn-ea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pPr/>
              <a:t>2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D7DCAD-5258-4B07-0BE2-8C5B31B7C1A2}"/>
              </a:ext>
            </a:extLst>
          </p:cNvPr>
          <p:cNvGrpSpPr/>
          <p:nvPr/>
        </p:nvGrpSpPr>
        <p:grpSpPr>
          <a:xfrm>
            <a:off x="-363500" y="1554145"/>
            <a:ext cx="5429173" cy="4683905"/>
            <a:chOff x="-363500" y="1554145"/>
            <a:chExt cx="5429173" cy="4683905"/>
          </a:xfrm>
        </p:grpSpPr>
        <p:sp>
          <p:nvSpPr>
            <p:cNvPr id="1795" name="Google Shape;1795;p34"/>
            <p:cNvSpPr/>
            <p:nvPr/>
          </p:nvSpPr>
          <p:spPr>
            <a:xfrm>
              <a:off x="4090986" y="6114711"/>
              <a:ext cx="974687" cy="123337"/>
            </a:xfrm>
            <a:custGeom>
              <a:avLst/>
              <a:gdLst/>
              <a:ahLst/>
              <a:cxnLst/>
              <a:rect l="l" t="t" r="r" b="b"/>
              <a:pathLst>
                <a:path w="41868" h="5298" extrusionOk="0">
                  <a:moveTo>
                    <a:pt x="20934" y="0"/>
                  </a:moveTo>
                  <a:cubicBezTo>
                    <a:pt x="9391" y="0"/>
                    <a:pt x="1" y="1206"/>
                    <a:pt x="1" y="2671"/>
                  </a:cubicBezTo>
                  <a:cubicBezTo>
                    <a:pt x="1" y="4135"/>
                    <a:pt x="9391" y="5298"/>
                    <a:pt x="20934" y="5298"/>
                  </a:cubicBezTo>
                  <a:cubicBezTo>
                    <a:pt x="32521" y="5298"/>
                    <a:pt x="41868" y="4135"/>
                    <a:pt x="41868" y="2671"/>
                  </a:cubicBezTo>
                  <a:cubicBezTo>
                    <a:pt x="41868" y="1206"/>
                    <a:pt x="32521" y="0"/>
                    <a:pt x="20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n-ea"/>
              </a:endParaRPr>
            </a:p>
          </p:txBody>
        </p:sp>
        <p:cxnSp>
          <p:nvCxnSpPr>
            <p:cNvPr id="1796" name="Google Shape;1796;p34"/>
            <p:cNvCxnSpPr/>
            <p:nvPr/>
          </p:nvCxnSpPr>
          <p:spPr>
            <a:xfrm>
              <a:off x="4578873" y="2805356"/>
              <a:ext cx="3600" cy="3372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grpSp>
          <p:nvGrpSpPr>
            <p:cNvPr id="1797" name="Google Shape;1797;p34"/>
            <p:cNvGrpSpPr/>
            <p:nvPr/>
          </p:nvGrpSpPr>
          <p:grpSpPr>
            <a:xfrm>
              <a:off x="611489" y="1554145"/>
              <a:ext cx="3968077" cy="4683905"/>
              <a:chOff x="458617" y="1165608"/>
              <a:chExt cx="2976058" cy="3512929"/>
            </a:xfrm>
          </p:grpSpPr>
          <p:grpSp>
            <p:nvGrpSpPr>
              <p:cNvPr id="1798" name="Google Shape;1798;p34"/>
              <p:cNvGrpSpPr/>
              <p:nvPr/>
            </p:nvGrpSpPr>
            <p:grpSpPr>
              <a:xfrm>
                <a:off x="1574075" y="1165608"/>
                <a:ext cx="1860600" cy="1858200"/>
                <a:chOff x="1572663" y="1165608"/>
                <a:chExt cx="1860600" cy="1858200"/>
              </a:xfrm>
            </p:grpSpPr>
            <p:cxnSp>
              <p:nvCxnSpPr>
                <p:cNvPr id="1799" name="Google Shape;1799;p34"/>
                <p:cNvCxnSpPr/>
                <p:nvPr/>
              </p:nvCxnSpPr>
              <p:spPr>
                <a:xfrm>
                  <a:off x="1572663" y="2094708"/>
                  <a:ext cx="2700" cy="71340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800" name="Google Shape;1800;p34"/>
                <p:cNvSpPr/>
                <p:nvPr/>
              </p:nvSpPr>
              <p:spPr>
                <a:xfrm rot="-5400000">
                  <a:off x="1573863" y="1164408"/>
                  <a:ext cx="1858200" cy="1860600"/>
                </a:xfrm>
                <a:prstGeom prst="arc">
                  <a:avLst>
                    <a:gd name="adj1" fmla="val 16200000"/>
                    <a:gd name="adj2" fmla="val 5396947"/>
                  </a:avLst>
                </a:prstGeom>
                <a:noFill/>
                <a:ln w="381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n-ea"/>
                  </a:endParaRPr>
                </a:p>
              </p:txBody>
            </p:sp>
          </p:grpSp>
          <p:sp>
            <p:nvSpPr>
              <p:cNvPr id="1801" name="Google Shape;1801;p34"/>
              <p:cNvSpPr/>
              <p:nvPr/>
            </p:nvSpPr>
            <p:spPr>
              <a:xfrm>
                <a:off x="1491938" y="2808174"/>
                <a:ext cx="126358" cy="108304"/>
              </a:xfrm>
              <a:custGeom>
                <a:avLst/>
                <a:gdLst/>
                <a:ahLst/>
                <a:cxnLst/>
                <a:rect l="l" t="t" r="r" b="b"/>
                <a:pathLst>
                  <a:path w="7237" h="6203" extrusionOk="0">
                    <a:moveTo>
                      <a:pt x="4523" y="0"/>
                    </a:moveTo>
                    <a:lnTo>
                      <a:pt x="4523" y="0"/>
                    </a:lnTo>
                    <a:cubicBezTo>
                      <a:pt x="3662" y="517"/>
                      <a:pt x="862" y="1637"/>
                      <a:pt x="1" y="2154"/>
                    </a:cubicBezTo>
                    <a:cubicBezTo>
                      <a:pt x="216" y="3532"/>
                      <a:pt x="475" y="4868"/>
                      <a:pt x="862" y="6203"/>
                    </a:cubicBezTo>
                    <a:cubicBezTo>
                      <a:pt x="2370" y="6031"/>
                      <a:pt x="3920" y="5858"/>
                      <a:pt x="5385" y="5600"/>
                    </a:cubicBezTo>
                    <a:cubicBezTo>
                      <a:pt x="5988" y="5514"/>
                      <a:pt x="6849" y="5341"/>
                      <a:pt x="7065" y="4824"/>
                    </a:cubicBezTo>
                    <a:cubicBezTo>
                      <a:pt x="7022" y="4523"/>
                      <a:pt x="6935" y="4308"/>
                      <a:pt x="6720" y="4308"/>
                    </a:cubicBezTo>
                    <a:cubicBezTo>
                      <a:pt x="7237" y="3963"/>
                      <a:pt x="7108" y="3231"/>
                      <a:pt x="6548" y="3015"/>
                    </a:cubicBezTo>
                    <a:cubicBezTo>
                      <a:pt x="6763" y="2800"/>
                      <a:pt x="6806" y="2499"/>
                      <a:pt x="6763" y="2197"/>
                    </a:cubicBezTo>
                    <a:cubicBezTo>
                      <a:pt x="6677" y="2025"/>
                      <a:pt x="6419" y="1982"/>
                      <a:pt x="6246" y="1982"/>
                    </a:cubicBezTo>
                    <a:cubicBezTo>
                      <a:pt x="6548" y="1637"/>
                      <a:pt x="6289" y="1077"/>
                      <a:pt x="5859" y="948"/>
                    </a:cubicBezTo>
                    <a:cubicBezTo>
                      <a:pt x="5786" y="926"/>
                      <a:pt x="5704" y="917"/>
                      <a:pt x="5615" y="917"/>
                    </a:cubicBezTo>
                    <a:cubicBezTo>
                      <a:pt x="5178" y="917"/>
                      <a:pt x="4587" y="1149"/>
                      <a:pt x="4265" y="1292"/>
                    </a:cubicBezTo>
                    <a:lnTo>
                      <a:pt x="4523" y="0"/>
                    </a:lnTo>
                    <a:close/>
                  </a:path>
                </a:pathLst>
              </a:custGeom>
              <a:solidFill>
                <a:srgbClr val="CE9E7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802" name="Google Shape;1802;p34"/>
              <p:cNvSpPr/>
              <p:nvPr/>
            </p:nvSpPr>
            <p:spPr>
              <a:xfrm>
                <a:off x="1542875" y="2772825"/>
                <a:ext cx="65100" cy="294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803" name="Google Shape;1803;p34"/>
              <p:cNvSpPr/>
              <p:nvPr/>
            </p:nvSpPr>
            <p:spPr>
              <a:xfrm>
                <a:off x="1152761" y="3770793"/>
                <a:ext cx="462533" cy="642284"/>
              </a:xfrm>
              <a:custGeom>
                <a:avLst/>
                <a:gdLst/>
                <a:ahLst/>
                <a:cxnLst/>
                <a:rect l="l" t="t" r="r" b="b"/>
                <a:pathLst>
                  <a:path w="26491" h="36786" extrusionOk="0">
                    <a:moveTo>
                      <a:pt x="11975" y="1"/>
                    </a:moveTo>
                    <a:lnTo>
                      <a:pt x="1" y="36785"/>
                    </a:lnTo>
                    <a:lnTo>
                      <a:pt x="11975" y="36785"/>
                    </a:lnTo>
                    <a:lnTo>
                      <a:pt x="26491" y="4006"/>
                    </a:lnTo>
                    <a:lnTo>
                      <a:pt x="119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804" name="Google Shape;1804;p34"/>
              <p:cNvSpPr/>
              <p:nvPr/>
            </p:nvSpPr>
            <p:spPr>
              <a:xfrm>
                <a:off x="1058006" y="4361149"/>
                <a:ext cx="445230" cy="317388"/>
              </a:xfrm>
              <a:custGeom>
                <a:avLst/>
                <a:gdLst/>
                <a:ahLst/>
                <a:cxnLst/>
                <a:rect l="l" t="t" r="r" b="b"/>
                <a:pathLst>
                  <a:path w="25500" h="18178" extrusionOk="0">
                    <a:moveTo>
                      <a:pt x="5729" y="1"/>
                    </a:moveTo>
                    <a:lnTo>
                      <a:pt x="1" y="18178"/>
                    </a:lnTo>
                    <a:lnTo>
                      <a:pt x="25500" y="18178"/>
                    </a:lnTo>
                    <a:cubicBezTo>
                      <a:pt x="25500" y="12264"/>
                      <a:pt x="21619" y="10945"/>
                      <a:pt x="18154" y="10945"/>
                    </a:cubicBezTo>
                    <a:cubicBezTo>
                      <a:pt x="15360" y="10945"/>
                      <a:pt x="12836" y="11803"/>
                      <a:pt x="12836" y="11803"/>
                    </a:cubicBezTo>
                    <a:lnTo>
                      <a:pt x="194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805" name="Google Shape;1805;p34"/>
              <p:cNvSpPr/>
              <p:nvPr/>
            </p:nvSpPr>
            <p:spPr>
              <a:xfrm>
                <a:off x="568429" y="3582732"/>
                <a:ext cx="1146790" cy="830345"/>
              </a:xfrm>
              <a:custGeom>
                <a:avLst/>
                <a:gdLst/>
                <a:ahLst/>
                <a:cxnLst/>
                <a:rect l="l" t="t" r="r" b="b"/>
                <a:pathLst>
                  <a:path w="65681" h="47557" extrusionOk="0">
                    <a:moveTo>
                      <a:pt x="55573" y="1"/>
                    </a:moveTo>
                    <a:cubicBezTo>
                      <a:pt x="55499" y="1"/>
                      <a:pt x="55424" y="2"/>
                      <a:pt x="55349" y="3"/>
                    </a:cubicBezTo>
                    <a:lnTo>
                      <a:pt x="0" y="822"/>
                    </a:lnTo>
                    <a:lnTo>
                      <a:pt x="474" y="6464"/>
                    </a:lnTo>
                    <a:cubicBezTo>
                      <a:pt x="991" y="12408"/>
                      <a:pt x="6030" y="16974"/>
                      <a:pt x="12017" y="16974"/>
                    </a:cubicBezTo>
                    <a:lnTo>
                      <a:pt x="51602" y="16974"/>
                    </a:lnTo>
                    <a:lnTo>
                      <a:pt x="50309" y="47556"/>
                    </a:lnTo>
                    <a:lnTo>
                      <a:pt x="62197" y="47556"/>
                    </a:lnTo>
                    <a:lnTo>
                      <a:pt x="65213" y="10470"/>
                    </a:lnTo>
                    <a:cubicBezTo>
                      <a:pt x="65680" y="4816"/>
                      <a:pt x="61239" y="1"/>
                      <a:pt x="555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806" name="Google Shape;1806;p34"/>
              <p:cNvSpPr/>
              <p:nvPr/>
            </p:nvSpPr>
            <p:spPr>
              <a:xfrm>
                <a:off x="1436293" y="4361917"/>
                <a:ext cx="473812" cy="316620"/>
              </a:xfrm>
              <a:custGeom>
                <a:avLst/>
                <a:gdLst/>
                <a:ahLst/>
                <a:cxnLst/>
                <a:rect l="l" t="t" r="r" b="b"/>
                <a:pathLst>
                  <a:path w="27137" h="18134" extrusionOk="0">
                    <a:moveTo>
                      <a:pt x="0" y="0"/>
                    </a:moveTo>
                    <a:lnTo>
                      <a:pt x="776" y="18134"/>
                    </a:lnTo>
                    <a:lnTo>
                      <a:pt x="27136" y="18134"/>
                    </a:lnTo>
                    <a:cubicBezTo>
                      <a:pt x="27136" y="12220"/>
                      <a:pt x="22583" y="10901"/>
                      <a:pt x="18517" y="10901"/>
                    </a:cubicBezTo>
                    <a:cubicBezTo>
                      <a:pt x="15238" y="10901"/>
                      <a:pt x="12276" y="11759"/>
                      <a:pt x="12276" y="11759"/>
                    </a:cubicBezTo>
                    <a:lnTo>
                      <a:pt x="134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807" name="Google Shape;1807;p34"/>
              <p:cNvSpPr/>
              <p:nvPr/>
            </p:nvSpPr>
            <p:spPr>
              <a:xfrm>
                <a:off x="630098" y="1864743"/>
                <a:ext cx="543739" cy="464960"/>
              </a:xfrm>
              <a:custGeom>
                <a:avLst/>
                <a:gdLst/>
                <a:ahLst/>
                <a:cxnLst/>
                <a:rect l="l" t="t" r="r" b="b"/>
                <a:pathLst>
                  <a:path w="31142" h="26630" extrusionOk="0">
                    <a:moveTo>
                      <a:pt x="21875" y="1"/>
                    </a:moveTo>
                    <a:cubicBezTo>
                      <a:pt x="21352" y="1"/>
                      <a:pt x="20847" y="87"/>
                      <a:pt x="20374" y="279"/>
                    </a:cubicBezTo>
                    <a:cubicBezTo>
                      <a:pt x="18780" y="1011"/>
                      <a:pt x="17789" y="2605"/>
                      <a:pt x="17875" y="4371"/>
                    </a:cubicBezTo>
                    <a:cubicBezTo>
                      <a:pt x="17793" y="3508"/>
                      <a:pt x="15984" y="3076"/>
                      <a:pt x="15258" y="3076"/>
                    </a:cubicBezTo>
                    <a:cubicBezTo>
                      <a:pt x="15223" y="3076"/>
                      <a:pt x="15191" y="3077"/>
                      <a:pt x="15162" y="3079"/>
                    </a:cubicBezTo>
                    <a:cubicBezTo>
                      <a:pt x="13740" y="3165"/>
                      <a:pt x="12448" y="4845"/>
                      <a:pt x="11931" y="6697"/>
                    </a:cubicBezTo>
                    <a:cubicBezTo>
                      <a:pt x="10666" y="6257"/>
                      <a:pt x="8890" y="5711"/>
                      <a:pt x="7268" y="5711"/>
                    </a:cubicBezTo>
                    <a:cubicBezTo>
                      <a:pt x="6350" y="5711"/>
                      <a:pt x="5481" y="5886"/>
                      <a:pt x="4781" y="6353"/>
                    </a:cubicBezTo>
                    <a:cubicBezTo>
                      <a:pt x="4006" y="6869"/>
                      <a:pt x="3489" y="7688"/>
                      <a:pt x="3317" y="8592"/>
                    </a:cubicBezTo>
                    <a:cubicBezTo>
                      <a:pt x="3058" y="10057"/>
                      <a:pt x="3704" y="11478"/>
                      <a:pt x="4350" y="12770"/>
                    </a:cubicBezTo>
                    <a:cubicBezTo>
                      <a:pt x="4232" y="12758"/>
                      <a:pt x="4113" y="12752"/>
                      <a:pt x="3995" y="12752"/>
                    </a:cubicBezTo>
                    <a:cubicBezTo>
                      <a:pt x="2869" y="12752"/>
                      <a:pt x="1783" y="13303"/>
                      <a:pt x="1120" y="14278"/>
                    </a:cubicBezTo>
                    <a:cubicBezTo>
                      <a:pt x="517" y="15312"/>
                      <a:pt x="172" y="16518"/>
                      <a:pt x="172" y="17767"/>
                    </a:cubicBezTo>
                    <a:cubicBezTo>
                      <a:pt x="0" y="20351"/>
                      <a:pt x="646" y="23926"/>
                      <a:pt x="3058" y="25391"/>
                    </a:cubicBezTo>
                    <a:cubicBezTo>
                      <a:pt x="3920" y="25951"/>
                      <a:pt x="4910" y="26338"/>
                      <a:pt x="5901" y="26554"/>
                    </a:cubicBezTo>
                    <a:cubicBezTo>
                      <a:pt x="6200" y="26605"/>
                      <a:pt x="6499" y="26630"/>
                      <a:pt x="6796" y="26630"/>
                    </a:cubicBezTo>
                    <a:cubicBezTo>
                      <a:pt x="8249" y="26630"/>
                      <a:pt x="9637" y="26026"/>
                      <a:pt x="10639" y="24917"/>
                    </a:cubicBezTo>
                    <a:cubicBezTo>
                      <a:pt x="12620" y="22763"/>
                      <a:pt x="13051" y="19662"/>
                      <a:pt x="12534" y="16776"/>
                    </a:cubicBezTo>
                    <a:lnTo>
                      <a:pt x="12534" y="16776"/>
                    </a:lnTo>
                    <a:cubicBezTo>
                      <a:pt x="12547" y="16833"/>
                      <a:pt x="12674" y="16857"/>
                      <a:pt x="12882" y="16857"/>
                    </a:cubicBezTo>
                    <a:cubicBezTo>
                      <a:pt x="14092" y="16857"/>
                      <a:pt x="18055" y="16031"/>
                      <a:pt x="18349" y="15958"/>
                    </a:cubicBezTo>
                    <a:cubicBezTo>
                      <a:pt x="19943" y="15570"/>
                      <a:pt x="21537" y="14752"/>
                      <a:pt x="23087" y="14450"/>
                    </a:cubicBezTo>
                    <a:cubicBezTo>
                      <a:pt x="23308" y="14410"/>
                      <a:pt x="23515" y="14393"/>
                      <a:pt x="23712" y="14393"/>
                    </a:cubicBezTo>
                    <a:cubicBezTo>
                      <a:pt x="24780" y="14393"/>
                      <a:pt x="25562" y="14901"/>
                      <a:pt x="26835" y="15010"/>
                    </a:cubicBezTo>
                    <a:cubicBezTo>
                      <a:pt x="26985" y="15038"/>
                      <a:pt x="27137" y="15052"/>
                      <a:pt x="27288" y="15052"/>
                    </a:cubicBezTo>
                    <a:cubicBezTo>
                      <a:pt x="27834" y="15052"/>
                      <a:pt x="28378" y="14873"/>
                      <a:pt x="28816" y="14536"/>
                    </a:cubicBezTo>
                    <a:cubicBezTo>
                      <a:pt x="29333" y="14106"/>
                      <a:pt x="29548" y="13416"/>
                      <a:pt x="29505" y="12727"/>
                    </a:cubicBezTo>
                    <a:cubicBezTo>
                      <a:pt x="29376" y="12081"/>
                      <a:pt x="29117" y="11435"/>
                      <a:pt x="28687" y="10918"/>
                    </a:cubicBezTo>
                    <a:lnTo>
                      <a:pt x="28687" y="10918"/>
                    </a:lnTo>
                    <a:cubicBezTo>
                      <a:pt x="28728" y="10921"/>
                      <a:pt x="28768" y="10922"/>
                      <a:pt x="28809" y="10922"/>
                    </a:cubicBezTo>
                    <a:cubicBezTo>
                      <a:pt x="30003" y="10922"/>
                      <a:pt x="30972" y="9713"/>
                      <a:pt x="31056" y="8463"/>
                    </a:cubicBezTo>
                    <a:cubicBezTo>
                      <a:pt x="31142" y="7214"/>
                      <a:pt x="30539" y="6051"/>
                      <a:pt x="29807" y="4974"/>
                    </a:cubicBezTo>
                    <a:cubicBezTo>
                      <a:pt x="28449" y="2847"/>
                      <a:pt x="24875" y="1"/>
                      <a:pt x="21875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808" name="Google Shape;1808;p34"/>
              <p:cNvSpPr/>
              <p:nvPr/>
            </p:nvSpPr>
            <p:spPr>
              <a:xfrm>
                <a:off x="675965" y="2054620"/>
                <a:ext cx="441476" cy="548261"/>
              </a:xfrm>
              <a:custGeom>
                <a:avLst/>
                <a:gdLst/>
                <a:ahLst/>
                <a:cxnLst/>
                <a:rect l="l" t="t" r="r" b="b"/>
                <a:pathLst>
                  <a:path w="25285" h="31401" extrusionOk="0">
                    <a:moveTo>
                      <a:pt x="22054" y="0"/>
                    </a:moveTo>
                    <a:cubicBezTo>
                      <a:pt x="19757" y="2028"/>
                      <a:pt x="16924" y="2555"/>
                      <a:pt x="14599" y="2555"/>
                    </a:cubicBezTo>
                    <a:cubicBezTo>
                      <a:pt x="12085" y="2555"/>
                      <a:pt x="10166" y="1938"/>
                      <a:pt x="10166" y="1938"/>
                    </a:cubicBezTo>
                    <a:lnTo>
                      <a:pt x="8443" y="7624"/>
                    </a:lnTo>
                    <a:cubicBezTo>
                      <a:pt x="7682" y="6197"/>
                      <a:pt x="6524" y="4188"/>
                      <a:pt x="5142" y="4188"/>
                    </a:cubicBezTo>
                    <a:cubicBezTo>
                      <a:pt x="4646" y="4188"/>
                      <a:pt x="4121" y="4446"/>
                      <a:pt x="3576" y="5083"/>
                    </a:cubicBezTo>
                    <a:cubicBezTo>
                      <a:pt x="1508" y="7452"/>
                      <a:pt x="4696" y="11544"/>
                      <a:pt x="4696" y="11544"/>
                    </a:cubicBezTo>
                    <a:lnTo>
                      <a:pt x="1" y="24767"/>
                    </a:lnTo>
                    <a:cubicBezTo>
                      <a:pt x="1" y="24767"/>
                      <a:pt x="2324" y="31401"/>
                      <a:pt x="5774" y="31401"/>
                    </a:cubicBezTo>
                    <a:cubicBezTo>
                      <a:pt x="6604" y="31401"/>
                      <a:pt x="7499" y="31017"/>
                      <a:pt x="8443" y="30065"/>
                    </a:cubicBezTo>
                    <a:lnTo>
                      <a:pt x="12104" y="20632"/>
                    </a:lnTo>
                    <a:lnTo>
                      <a:pt x="22657" y="20331"/>
                    </a:lnTo>
                    <a:lnTo>
                      <a:pt x="21925" y="11759"/>
                    </a:lnTo>
                    <a:lnTo>
                      <a:pt x="25284" y="11415"/>
                    </a:lnTo>
                    <a:lnTo>
                      <a:pt x="22054" y="0"/>
                    </a:lnTo>
                    <a:close/>
                  </a:path>
                </a:pathLst>
              </a:custGeom>
              <a:solidFill>
                <a:srgbClr val="CE9E7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809" name="Google Shape;1809;p34"/>
              <p:cNvSpPr/>
              <p:nvPr/>
            </p:nvSpPr>
            <p:spPr>
              <a:xfrm>
                <a:off x="794047" y="2088457"/>
                <a:ext cx="320391" cy="421467"/>
              </a:xfrm>
              <a:custGeom>
                <a:avLst/>
                <a:gdLst/>
                <a:ahLst/>
                <a:cxnLst/>
                <a:rect l="l" t="t" r="r" b="b"/>
                <a:pathLst>
                  <a:path w="18350" h="24139" extrusionOk="0">
                    <a:moveTo>
                      <a:pt x="86" y="0"/>
                    </a:moveTo>
                    <a:cubicBezTo>
                      <a:pt x="0" y="0"/>
                      <a:pt x="0" y="6031"/>
                      <a:pt x="43" y="10769"/>
                    </a:cubicBezTo>
                    <a:cubicBezTo>
                      <a:pt x="43" y="13525"/>
                      <a:pt x="129" y="15894"/>
                      <a:pt x="172" y="16325"/>
                    </a:cubicBezTo>
                    <a:cubicBezTo>
                      <a:pt x="345" y="17962"/>
                      <a:pt x="948" y="19685"/>
                      <a:pt x="2326" y="20632"/>
                    </a:cubicBezTo>
                    <a:cubicBezTo>
                      <a:pt x="2914" y="21050"/>
                      <a:pt x="3661" y="21275"/>
                      <a:pt x="4389" y="21275"/>
                    </a:cubicBezTo>
                    <a:cubicBezTo>
                      <a:pt x="5316" y="21275"/>
                      <a:pt x="6213" y="20911"/>
                      <a:pt x="6719" y="20116"/>
                    </a:cubicBezTo>
                    <a:cubicBezTo>
                      <a:pt x="6806" y="22054"/>
                      <a:pt x="8356" y="23949"/>
                      <a:pt x="10294" y="24121"/>
                    </a:cubicBezTo>
                    <a:cubicBezTo>
                      <a:pt x="10403" y="24133"/>
                      <a:pt x="10511" y="24139"/>
                      <a:pt x="10619" y="24139"/>
                    </a:cubicBezTo>
                    <a:cubicBezTo>
                      <a:pt x="12485" y="24139"/>
                      <a:pt x="14243" y="22422"/>
                      <a:pt x="13999" y="20589"/>
                    </a:cubicBezTo>
                    <a:cubicBezTo>
                      <a:pt x="15377" y="20331"/>
                      <a:pt x="16540" y="19469"/>
                      <a:pt x="17229" y="18263"/>
                    </a:cubicBezTo>
                    <a:cubicBezTo>
                      <a:pt x="18349" y="16153"/>
                      <a:pt x="17488" y="10984"/>
                      <a:pt x="15119" y="9864"/>
                    </a:cubicBezTo>
                    <a:cubicBezTo>
                      <a:pt x="14560" y="9585"/>
                      <a:pt x="13961" y="9450"/>
                      <a:pt x="13368" y="9450"/>
                    </a:cubicBezTo>
                    <a:cubicBezTo>
                      <a:pt x="12588" y="9450"/>
                      <a:pt x="11816" y="9682"/>
                      <a:pt x="11156" y="10123"/>
                    </a:cubicBezTo>
                    <a:cubicBezTo>
                      <a:pt x="10467" y="10553"/>
                      <a:pt x="9950" y="11199"/>
                      <a:pt x="9261" y="11587"/>
                    </a:cubicBezTo>
                    <a:cubicBezTo>
                      <a:pt x="8725" y="11909"/>
                      <a:pt x="8118" y="12055"/>
                      <a:pt x="7500" y="12055"/>
                    </a:cubicBezTo>
                    <a:cubicBezTo>
                      <a:pt x="6131" y="12055"/>
                      <a:pt x="4707" y="11336"/>
                      <a:pt x="3877" y="10209"/>
                    </a:cubicBezTo>
                    <a:cubicBezTo>
                      <a:pt x="2671" y="8615"/>
                      <a:pt x="3101" y="1982"/>
                      <a:pt x="3446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810" name="Google Shape;1810;p34"/>
              <p:cNvSpPr/>
              <p:nvPr/>
            </p:nvSpPr>
            <p:spPr>
              <a:xfrm>
                <a:off x="939191" y="2117126"/>
                <a:ext cx="75968" cy="41293"/>
              </a:xfrm>
              <a:custGeom>
                <a:avLst/>
                <a:gdLst/>
                <a:ahLst/>
                <a:cxnLst/>
                <a:rect l="l" t="t" r="r" b="b"/>
                <a:pathLst>
                  <a:path w="4351" h="2365" extrusionOk="0">
                    <a:moveTo>
                      <a:pt x="1149" y="0"/>
                    </a:moveTo>
                    <a:cubicBezTo>
                      <a:pt x="637" y="0"/>
                      <a:pt x="159" y="394"/>
                      <a:pt x="86" y="943"/>
                    </a:cubicBezTo>
                    <a:cubicBezTo>
                      <a:pt x="0" y="1546"/>
                      <a:pt x="517" y="2106"/>
                      <a:pt x="1120" y="2106"/>
                    </a:cubicBezTo>
                    <a:cubicBezTo>
                      <a:pt x="1895" y="2278"/>
                      <a:pt x="2628" y="2364"/>
                      <a:pt x="3403" y="2364"/>
                    </a:cubicBezTo>
                    <a:cubicBezTo>
                      <a:pt x="3791" y="2321"/>
                      <a:pt x="4135" y="2063"/>
                      <a:pt x="4264" y="1718"/>
                    </a:cubicBezTo>
                    <a:cubicBezTo>
                      <a:pt x="4350" y="1330"/>
                      <a:pt x="4221" y="900"/>
                      <a:pt x="3877" y="684"/>
                    </a:cubicBezTo>
                    <a:cubicBezTo>
                      <a:pt x="3058" y="383"/>
                      <a:pt x="2240" y="168"/>
                      <a:pt x="1422" y="38"/>
                    </a:cubicBezTo>
                    <a:cubicBezTo>
                      <a:pt x="1331" y="12"/>
                      <a:pt x="1240" y="0"/>
                      <a:pt x="1149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811" name="Google Shape;1811;p34"/>
              <p:cNvSpPr/>
              <p:nvPr/>
            </p:nvSpPr>
            <p:spPr>
              <a:xfrm>
                <a:off x="966254" y="2180960"/>
                <a:ext cx="22576" cy="2407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79" extrusionOk="0">
                    <a:moveTo>
                      <a:pt x="647" y="0"/>
                    </a:moveTo>
                    <a:cubicBezTo>
                      <a:pt x="302" y="44"/>
                      <a:pt x="1" y="302"/>
                      <a:pt x="1" y="647"/>
                    </a:cubicBezTo>
                    <a:lnTo>
                      <a:pt x="1" y="733"/>
                    </a:lnTo>
                    <a:cubicBezTo>
                      <a:pt x="1" y="1077"/>
                      <a:pt x="302" y="1379"/>
                      <a:pt x="647" y="1379"/>
                    </a:cubicBezTo>
                    <a:cubicBezTo>
                      <a:pt x="991" y="1379"/>
                      <a:pt x="1293" y="1077"/>
                      <a:pt x="1293" y="733"/>
                    </a:cubicBezTo>
                    <a:lnTo>
                      <a:pt x="1293" y="647"/>
                    </a:lnTo>
                    <a:cubicBezTo>
                      <a:pt x="1293" y="302"/>
                      <a:pt x="991" y="0"/>
                      <a:pt x="6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812" name="Google Shape;1812;p34"/>
              <p:cNvSpPr/>
              <p:nvPr/>
            </p:nvSpPr>
            <p:spPr>
              <a:xfrm>
                <a:off x="892556" y="2249944"/>
                <a:ext cx="212104" cy="90268"/>
              </a:xfrm>
              <a:custGeom>
                <a:avLst/>
                <a:gdLst/>
                <a:ahLst/>
                <a:cxnLst/>
                <a:rect l="l" t="t" r="r" b="b"/>
                <a:pathLst>
                  <a:path w="12148" h="5170" extrusionOk="0">
                    <a:moveTo>
                      <a:pt x="8234" y="0"/>
                    </a:moveTo>
                    <a:cubicBezTo>
                      <a:pt x="6549" y="0"/>
                      <a:pt x="5248" y="892"/>
                      <a:pt x="3834" y="1821"/>
                    </a:cubicBezTo>
                    <a:cubicBezTo>
                      <a:pt x="2936" y="2443"/>
                      <a:pt x="1844" y="3009"/>
                      <a:pt x="780" y="3009"/>
                    </a:cubicBezTo>
                    <a:cubicBezTo>
                      <a:pt x="517" y="3009"/>
                      <a:pt x="256" y="2975"/>
                      <a:pt x="1" y="2898"/>
                    </a:cubicBezTo>
                    <a:lnTo>
                      <a:pt x="1" y="2898"/>
                    </a:lnTo>
                    <a:cubicBezTo>
                      <a:pt x="604" y="4233"/>
                      <a:pt x="2154" y="4879"/>
                      <a:pt x="3619" y="5052"/>
                    </a:cubicBezTo>
                    <a:cubicBezTo>
                      <a:pt x="4203" y="5131"/>
                      <a:pt x="4788" y="5169"/>
                      <a:pt x="5370" y="5169"/>
                    </a:cubicBezTo>
                    <a:cubicBezTo>
                      <a:pt x="6376" y="5169"/>
                      <a:pt x="7375" y="5055"/>
                      <a:pt x="8357" y="4836"/>
                    </a:cubicBezTo>
                    <a:cubicBezTo>
                      <a:pt x="9218" y="4664"/>
                      <a:pt x="9994" y="4233"/>
                      <a:pt x="10597" y="3587"/>
                    </a:cubicBezTo>
                    <a:cubicBezTo>
                      <a:pt x="10726" y="3673"/>
                      <a:pt x="10898" y="3760"/>
                      <a:pt x="11070" y="3803"/>
                    </a:cubicBezTo>
                    <a:cubicBezTo>
                      <a:pt x="11205" y="3870"/>
                      <a:pt x="11331" y="3901"/>
                      <a:pt x="11446" y="3901"/>
                    </a:cubicBezTo>
                    <a:cubicBezTo>
                      <a:pt x="11847" y="3901"/>
                      <a:pt x="12114" y="3529"/>
                      <a:pt x="12147" y="3027"/>
                    </a:cubicBezTo>
                    <a:cubicBezTo>
                      <a:pt x="12104" y="1735"/>
                      <a:pt x="11286" y="658"/>
                      <a:pt x="10080" y="271"/>
                    </a:cubicBezTo>
                    <a:cubicBezTo>
                      <a:pt x="9606" y="98"/>
                      <a:pt x="9089" y="55"/>
                      <a:pt x="8572" y="12"/>
                    </a:cubicBezTo>
                    <a:cubicBezTo>
                      <a:pt x="8458" y="4"/>
                      <a:pt x="8345" y="0"/>
                      <a:pt x="8234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813" name="Google Shape;1813;p34"/>
              <p:cNvSpPr/>
              <p:nvPr/>
            </p:nvSpPr>
            <p:spPr>
              <a:xfrm>
                <a:off x="627828" y="2711900"/>
                <a:ext cx="916021" cy="450503"/>
              </a:xfrm>
              <a:custGeom>
                <a:avLst/>
                <a:gdLst/>
                <a:ahLst/>
                <a:cxnLst/>
                <a:rect l="l" t="t" r="r" b="b"/>
                <a:pathLst>
                  <a:path w="52464" h="25802" extrusionOk="0">
                    <a:moveTo>
                      <a:pt x="6849" y="1"/>
                    </a:moveTo>
                    <a:lnTo>
                      <a:pt x="1" y="11114"/>
                    </a:lnTo>
                    <a:lnTo>
                      <a:pt x="26491" y="25802"/>
                    </a:lnTo>
                    <a:lnTo>
                      <a:pt x="52464" y="12707"/>
                    </a:lnTo>
                    <a:lnTo>
                      <a:pt x="49578" y="7022"/>
                    </a:lnTo>
                    <a:lnTo>
                      <a:pt x="28601" y="16972"/>
                    </a:lnTo>
                    <a:lnTo>
                      <a:pt x="68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814" name="Google Shape;1814;p34"/>
              <p:cNvSpPr/>
              <p:nvPr/>
            </p:nvSpPr>
            <p:spPr>
              <a:xfrm>
                <a:off x="1446822" y="2857062"/>
                <a:ext cx="45134" cy="103049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5902" extrusionOk="0">
                    <a:moveTo>
                      <a:pt x="0" y="0"/>
                    </a:moveTo>
                    <a:lnTo>
                      <a:pt x="2585" y="5901"/>
                    </a:lnTo>
                  </a:path>
                </a:pathLst>
              </a:custGeom>
              <a:solidFill>
                <a:srgbClr val="E8B04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815" name="Google Shape;1815;p34"/>
              <p:cNvSpPr/>
              <p:nvPr/>
            </p:nvSpPr>
            <p:spPr>
              <a:xfrm>
                <a:off x="542100" y="2466744"/>
                <a:ext cx="467038" cy="772378"/>
              </a:xfrm>
              <a:custGeom>
                <a:avLst/>
                <a:gdLst/>
                <a:ahLst/>
                <a:cxnLst/>
                <a:rect l="l" t="t" r="r" b="b"/>
                <a:pathLst>
                  <a:path w="26749" h="44237" extrusionOk="0">
                    <a:moveTo>
                      <a:pt x="5945" y="0"/>
                    </a:moveTo>
                    <a:cubicBezTo>
                      <a:pt x="5600" y="775"/>
                      <a:pt x="5255" y="1594"/>
                      <a:pt x="4911" y="2455"/>
                    </a:cubicBezTo>
                    <a:cubicBezTo>
                      <a:pt x="2370" y="9002"/>
                      <a:pt x="819" y="15937"/>
                      <a:pt x="259" y="23001"/>
                    </a:cubicBezTo>
                    <a:cubicBezTo>
                      <a:pt x="87" y="25801"/>
                      <a:pt x="1" y="28687"/>
                      <a:pt x="1" y="31616"/>
                    </a:cubicBezTo>
                    <a:lnTo>
                      <a:pt x="1" y="36784"/>
                    </a:lnTo>
                    <a:cubicBezTo>
                      <a:pt x="1" y="37301"/>
                      <a:pt x="1" y="37861"/>
                      <a:pt x="44" y="38378"/>
                    </a:cubicBezTo>
                    <a:lnTo>
                      <a:pt x="44" y="39713"/>
                    </a:lnTo>
                    <a:cubicBezTo>
                      <a:pt x="44" y="40230"/>
                      <a:pt x="44" y="40790"/>
                      <a:pt x="87" y="41307"/>
                    </a:cubicBezTo>
                    <a:cubicBezTo>
                      <a:pt x="87" y="41738"/>
                      <a:pt x="87" y="42212"/>
                      <a:pt x="130" y="42642"/>
                    </a:cubicBezTo>
                    <a:cubicBezTo>
                      <a:pt x="130" y="43159"/>
                      <a:pt x="173" y="43719"/>
                      <a:pt x="173" y="44236"/>
                    </a:cubicBezTo>
                    <a:lnTo>
                      <a:pt x="26749" y="44236"/>
                    </a:lnTo>
                    <a:lnTo>
                      <a:pt x="26749" y="42642"/>
                    </a:lnTo>
                    <a:lnTo>
                      <a:pt x="26749" y="41307"/>
                    </a:lnTo>
                    <a:cubicBezTo>
                      <a:pt x="26749" y="40790"/>
                      <a:pt x="26749" y="40230"/>
                      <a:pt x="26706" y="39713"/>
                    </a:cubicBezTo>
                    <a:cubicBezTo>
                      <a:pt x="26706" y="39283"/>
                      <a:pt x="26706" y="38809"/>
                      <a:pt x="26706" y="38378"/>
                    </a:cubicBezTo>
                    <a:cubicBezTo>
                      <a:pt x="26706" y="37861"/>
                      <a:pt x="26620" y="37301"/>
                      <a:pt x="26620" y="36784"/>
                    </a:cubicBezTo>
                    <a:cubicBezTo>
                      <a:pt x="26361" y="32693"/>
                      <a:pt x="25586" y="28687"/>
                      <a:pt x="24294" y="24810"/>
                    </a:cubicBezTo>
                    <a:cubicBezTo>
                      <a:pt x="24078" y="24207"/>
                      <a:pt x="23863" y="23604"/>
                      <a:pt x="23648" y="22958"/>
                    </a:cubicBezTo>
                    <a:cubicBezTo>
                      <a:pt x="22915" y="21063"/>
                      <a:pt x="22054" y="19081"/>
                      <a:pt x="21020" y="16928"/>
                    </a:cubicBezTo>
                    <a:lnTo>
                      <a:pt x="20848" y="16583"/>
                    </a:lnTo>
                    <a:cubicBezTo>
                      <a:pt x="17445" y="9864"/>
                      <a:pt x="12276" y="4135"/>
                      <a:pt x="59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816" name="Google Shape;1816;p34"/>
              <p:cNvSpPr/>
              <p:nvPr/>
            </p:nvSpPr>
            <p:spPr>
              <a:xfrm>
                <a:off x="627828" y="2414853"/>
                <a:ext cx="241437" cy="254951"/>
              </a:xfrm>
              <a:custGeom>
                <a:avLst/>
                <a:gdLst/>
                <a:ahLst/>
                <a:cxnLst/>
                <a:rect l="l" t="t" r="r" b="b"/>
                <a:pathLst>
                  <a:path w="13828" h="14602" extrusionOk="0">
                    <a:moveTo>
                      <a:pt x="949" y="0"/>
                    </a:moveTo>
                    <a:lnTo>
                      <a:pt x="1" y="5384"/>
                    </a:lnTo>
                    <a:lnTo>
                      <a:pt x="13009" y="14602"/>
                    </a:lnTo>
                    <a:lnTo>
                      <a:pt x="13827" y="8313"/>
                    </a:lnTo>
                    <a:lnTo>
                      <a:pt x="9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817" name="Google Shape;1817;p34"/>
              <p:cNvSpPr/>
              <p:nvPr/>
            </p:nvSpPr>
            <p:spPr>
              <a:xfrm>
                <a:off x="526316" y="2509609"/>
                <a:ext cx="516676" cy="1150841"/>
              </a:xfrm>
              <a:custGeom>
                <a:avLst/>
                <a:gdLst/>
                <a:ahLst/>
                <a:cxnLst/>
                <a:rect l="l" t="t" r="r" b="b"/>
                <a:pathLst>
                  <a:path w="29592" h="65913" extrusionOk="0">
                    <a:moveTo>
                      <a:pt x="5815" y="0"/>
                    </a:moveTo>
                    <a:cubicBezTo>
                      <a:pt x="5600" y="259"/>
                      <a:pt x="5384" y="560"/>
                      <a:pt x="5169" y="862"/>
                    </a:cubicBezTo>
                    <a:cubicBezTo>
                      <a:pt x="4997" y="1163"/>
                      <a:pt x="4781" y="1551"/>
                      <a:pt x="4523" y="2025"/>
                    </a:cubicBezTo>
                    <a:cubicBezTo>
                      <a:pt x="3058" y="4695"/>
                      <a:pt x="775" y="10295"/>
                      <a:pt x="172" y="19685"/>
                    </a:cubicBezTo>
                    <a:cubicBezTo>
                      <a:pt x="0" y="22527"/>
                      <a:pt x="172" y="62284"/>
                      <a:pt x="172" y="62284"/>
                    </a:cubicBezTo>
                    <a:cubicBezTo>
                      <a:pt x="4292" y="64515"/>
                      <a:pt x="9725" y="65913"/>
                      <a:pt x="15073" y="65913"/>
                    </a:cubicBezTo>
                    <a:cubicBezTo>
                      <a:pt x="20462" y="65913"/>
                      <a:pt x="25765" y="64494"/>
                      <a:pt x="29548" y="61078"/>
                    </a:cubicBezTo>
                    <a:cubicBezTo>
                      <a:pt x="29591" y="59226"/>
                      <a:pt x="28471" y="44279"/>
                      <a:pt x="28428" y="42040"/>
                    </a:cubicBezTo>
                    <a:cubicBezTo>
                      <a:pt x="28428" y="40790"/>
                      <a:pt x="28385" y="39541"/>
                      <a:pt x="28299" y="38249"/>
                    </a:cubicBezTo>
                    <a:cubicBezTo>
                      <a:pt x="28213" y="36440"/>
                      <a:pt x="28084" y="34545"/>
                      <a:pt x="27868" y="32650"/>
                    </a:cubicBezTo>
                    <a:cubicBezTo>
                      <a:pt x="27739" y="31401"/>
                      <a:pt x="27567" y="30151"/>
                      <a:pt x="27351" y="28945"/>
                    </a:cubicBezTo>
                    <a:cubicBezTo>
                      <a:pt x="26576" y="24164"/>
                      <a:pt x="25284" y="19685"/>
                      <a:pt x="23216" y="16239"/>
                    </a:cubicBezTo>
                    <a:cubicBezTo>
                      <a:pt x="23044" y="15980"/>
                      <a:pt x="22872" y="15722"/>
                      <a:pt x="22699" y="15420"/>
                    </a:cubicBezTo>
                    <a:cubicBezTo>
                      <a:pt x="22398" y="14990"/>
                      <a:pt x="22053" y="14559"/>
                      <a:pt x="21752" y="14171"/>
                    </a:cubicBezTo>
                    <a:cubicBezTo>
                      <a:pt x="21253" y="14335"/>
                      <a:pt x="20748" y="14411"/>
                      <a:pt x="20240" y="14411"/>
                    </a:cubicBezTo>
                    <a:cubicBezTo>
                      <a:pt x="13264" y="14411"/>
                      <a:pt x="5815" y="0"/>
                      <a:pt x="58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818" name="Google Shape;1818;p34"/>
              <p:cNvSpPr/>
              <p:nvPr/>
            </p:nvSpPr>
            <p:spPr>
              <a:xfrm>
                <a:off x="1558129" y="2825459"/>
                <a:ext cx="124106" cy="105773"/>
              </a:xfrm>
              <a:custGeom>
                <a:avLst/>
                <a:gdLst/>
                <a:ahLst/>
                <a:cxnLst/>
                <a:rect l="l" t="t" r="r" b="b"/>
                <a:pathLst>
                  <a:path w="7108" h="6058" extrusionOk="0">
                    <a:moveTo>
                      <a:pt x="4049" y="1"/>
                    </a:moveTo>
                    <a:cubicBezTo>
                      <a:pt x="1378" y="1"/>
                      <a:pt x="0" y="3231"/>
                      <a:pt x="1938" y="5170"/>
                    </a:cubicBezTo>
                    <a:cubicBezTo>
                      <a:pt x="2551" y="5782"/>
                      <a:pt x="3308" y="6058"/>
                      <a:pt x="4052" y="6058"/>
                    </a:cubicBezTo>
                    <a:cubicBezTo>
                      <a:pt x="5608" y="6058"/>
                      <a:pt x="7107" y="4852"/>
                      <a:pt x="7107" y="3016"/>
                    </a:cubicBezTo>
                    <a:cubicBezTo>
                      <a:pt x="7107" y="1336"/>
                      <a:pt x="5729" y="1"/>
                      <a:pt x="40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819" name="Google Shape;1819;p34"/>
              <p:cNvSpPr/>
              <p:nvPr/>
            </p:nvSpPr>
            <p:spPr>
              <a:xfrm>
                <a:off x="1592176" y="2850252"/>
                <a:ext cx="65213" cy="55348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3170" extrusionOk="0">
                    <a:moveTo>
                      <a:pt x="2175" y="1"/>
                    </a:moveTo>
                    <a:cubicBezTo>
                      <a:pt x="2150" y="1"/>
                      <a:pt x="2124" y="1"/>
                      <a:pt x="2099" y="2"/>
                    </a:cubicBezTo>
                    <a:cubicBezTo>
                      <a:pt x="2082" y="2"/>
                      <a:pt x="2065" y="2"/>
                      <a:pt x="2048" y="2"/>
                    </a:cubicBezTo>
                    <a:cubicBezTo>
                      <a:pt x="703" y="2"/>
                      <a:pt x="1" y="1694"/>
                      <a:pt x="979" y="2673"/>
                    </a:cubicBezTo>
                    <a:cubicBezTo>
                      <a:pt x="1308" y="3016"/>
                      <a:pt x="1717" y="3169"/>
                      <a:pt x="2117" y="3169"/>
                    </a:cubicBezTo>
                    <a:cubicBezTo>
                      <a:pt x="2923" y="3169"/>
                      <a:pt x="3693" y="2546"/>
                      <a:pt x="3693" y="1596"/>
                    </a:cubicBezTo>
                    <a:cubicBezTo>
                      <a:pt x="3735" y="717"/>
                      <a:pt x="3044" y="1"/>
                      <a:pt x="2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820" name="Google Shape;1820;p34"/>
              <p:cNvSpPr/>
              <p:nvPr/>
            </p:nvSpPr>
            <p:spPr>
              <a:xfrm>
                <a:off x="560153" y="2765257"/>
                <a:ext cx="227888" cy="255003"/>
              </a:xfrm>
              <a:custGeom>
                <a:avLst/>
                <a:gdLst/>
                <a:ahLst/>
                <a:cxnLst/>
                <a:rect l="l" t="t" r="r" b="b"/>
                <a:pathLst>
                  <a:path w="13052" h="14605" extrusionOk="0">
                    <a:moveTo>
                      <a:pt x="6384" y="0"/>
                    </a:moveTo>
                    <a:cubicBezTo>
                      <a:pt x="4943" y="0"/>
                      <a:pt x="3529" y="458"/>
                      <a:pt x="2499" y="1468"/>
                    </a:cubicBezTo>
                    <a:cubicBezTo>
                      <a:pt x="474" y="3449"/>
                      <a:pt x="0" y="7067"/>
                      <a:pt x="862" y="9651"/>
                    </a:cubicBezTo>
                    <a:cubicBezTo>
                      <a:pt x="1551" y="11719"/>
                      <a:pt x="3102" y="13356"/>
                      <a:pt x="5083" y="14217"/>
                    </a:cubicBezTo>
                    <a:cubicBezTo>
                      <a:pt x="5729" y="14476"/>
                      <a:pt x="6461" y="14605"/>
                      <a:pt x="7194" y="14605"/>
                    </a:cubicBezTo>
                    <a:cubicBezTo>
                      <a:pt x="9950" y="14519"/>
                      <a:pt x="11975" y="11762"/>
                      <a:pt x="12621" y="9350"/>
                    </a:cubicBezTo>
                    <a:cubicBezTo>
                      <a:pt x="12879" y="8575"/>
                      <a:pt x="13008" y="7713"/>
                      <a:pt x="13051" y="6895"/>
                    </a:cubicBezTo>
                    <a:cubicBezTo>
                      <a:pt x="13051" y="6723"/>
                      <a:pt x="13051" y="6550"/>
                      <a:pt x="13051" y="6378"/>
                    </a:cubicBezTo>
                    <a:cubicBezTo>
                      <a:pt x="12965" y="4483"/>
                      <a:pt x="12147" y="2760"/>
                      <a:pt x="10725" y="1511"/>
                    </a:cubicBezTo>
                    <a:cubicBezTo>
                      <a:pt x="9557" y="545"/>
                      <a:pt x="7955" y="0"/>
                      <a:pt x="6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821" name="Google Shape;1821;p34"/>
              <p:cNvSpPr/>
              <p:nvPr/>
            </p:nvSpPr>
            <p:spPr>
              <a:xfrm rot="-433301">
                <a:off x="1491124" y="2883375"/>
                <a:ext cx="125615" cy="113584"/>
              </a:xfrm>
              <a:custGeom>
                <a:avLst/>
                <a:gdLst/>
                <a:ahLst/>
                <a:cxnLst/>
                <a:rect l="l" t="t" r="r" b="b"/>
                <a:pathLst>
                  <a:path w="7194" h="6505" extrusionOk="0">
                    <a:moveTo>
                      <a:pt x="3360" y="1"/>
                    </a:moveTo>
                    <a:lnTo>
                      <a:pt x="3360" y="1"/>
                    </a:lnTo>
                    <a:cubicBezTo>
                      <a:pt x="2542" y="561"/>
                      <a:pt x="862" y="1939"/>
                      <a:pt x="1" y="2456"/>
                    </a:cubicBezTo>
                    <a:cubicBezTo>
                      <a:pt x="173" y="3834"/>
                      <a:pt x="475" y="5169"/>
                      <a:pt x="862" y="6505"/>
                    </a:cubicBezTo>
                    <a:cubicBezTo>
                      <a:pt x="2370" y="6332"/>
                      <a:pt x="3877" y="6160"/>
                      <a:pt x="5385" y="5902"/>
                    </a:cubicBezTo>
                    <a:cubicBezTo>
                      <a:pt x="5988" y="5772"/>
                      <a:pt x="6806" y="5643"/>
                      <a:pt x="7065" y="5126"/>
                    </a:cubicBezTo>
                    <a:cubicBezTo>
                      <a:pt x="7022" y="4825"/>
                      <a:pt x="6935" y="4609"/>
                      <a:pt x="6720" y="4609"/>
                    </a:cubicBezTo>
                    <a:cubicBezTo>
                      <a:pt x="7194" y="4265"/>
                      <a:pt x="7108" y="3533"/>
                      <a:pt x="6548" y="3317"/>
                    </a:cubicBezTo>
                    <a:cubicBezTo>
                      <a:pt x="6720" y="3102"/>
                      <a:pt x="6806" y="2800"/>
                      <a:pt x="6720" y="2499"/>
                    </a:cubicBezTo>
                    <a:cubicBezTo>
                      <a:pt x="6645" y="2349"/>
                      <a:pt x="6473" y="2232"/>
                      <a:pt x="6316" y="2232"/>
                    </a:cubicBezTo>
                    <a:cubicBezTo>
                      <a:pt x="6292" y="2232"/>
                      <a:pt x="6269" y="2235"/>
                      <a:pt x="6246" y="2240"/>
                    </a:cubicBezTo>
                    <a:cubicBezTo>
                      <a:pt x="6548" y="1939"/>
                      <a:pt x="6246" y="1379"/>
                      <a:pt x="5859" y="1250"/>
                    </a:cubicBezTo>
                    <a:cubicBezTo>
                      <a:pt x="5820" y="1238"/>
                      <a:pt x="5768" y="1233"/>
                      <a:pt x="5706" y="1233"/>
                    </a:cubicBezTo>
                    <a:cubicBezTo>
                      <a:pt x="5076" y="1233"/>
                      <a:pt x="3365" y="1778"/>
                      <a:pt x="2973" y="1896"/>
                    </a:cubicBezTo>
                    <a:lnTo>
                      <a:pt x="3360" y="1"/>
                    </a:lnTo>
                    <a:close/>
                  </a:path>
                </a:pathLst>
              </a:custGeom>
              <a:solidFill>
                <a:srgbClr val="CE9E7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n-ea"/>
                </a:endParaRPr>
              </a:p>
            </p:txBody>
          </p:sp>
          <p:sp>
            <p:nvSpPr>
              <p:cNvPr id="1822" name="Google Shape;1822;p34"/>
              <p:cNvSpPr/>
              <p:nvPr/>
            </p:nvSpPr>
            <p:spPr>
              <a:xfrm>
                <a:off x="627828" y="2792372"/>
                <a:ext cx="916021" cy="450503"/>
              </a:xfrm>
              <a:custGeom>
                <a:avLst/>
                <a:gdLst/>
                <a:ahLst/>
                <a:cxnLst/>
                <a:rect l="l" t="t" r="r" b="b"/>
                <a:pathLst>
                  <a:path w="52464" h="25802" extrusionOk="0">
                    <a:moveTo>
                      <a:pt x="6849" y="1"/>
                    </a:moveTo>
                    <a:lnTo>
                      <a:pt x="1" y="11114"/>
                    </a:lnTo>
                    <a:lnTo>
                      <a:pt x="26491" y="25801"/>
                    </a:lnTo>
                    <a:lnTo>
                      <a:pt x="52464" y="12664"/>
                    </a:lnTo>
                    <a:lnTo>
                      <a:pt x="49578" y="7022"/>
                    </a:lnTo>
                    <a:lnTo>
                      <a:pt x="28601" y="16972"/>
                    </a:lnTo>
                    <a:lnTo>
                      <a:pt x="68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n-ea"/>
                </a:endParaRPr>
              </a:p>
            </p:txBody>
          </p:sp>
          <p:grpSp>
            <p:nvGrpSpPr>
              <p:cNvPr id="1823" name="Google Shape;1823;p34"/>
              <p:cNvGrpSpPr/>
              <p:nvPr/>
            </p:nvGrpSpPr>
            <p:grpSpPr>
              <a:xfrm>
                <a:off x="458617" y="3876817"/>
                <a:ext cx="886715" cy="800983"/>
                <a:chOff x="457175" y="3880575"/>
                <a:chExt cx="887958" cy="802106"/>
              </a:xfrm>
            </p:grpSpPr>
            <p:sp>
              <p:nvSpPr>
                <p:cNvPr id="1824" name="Google Shape;1824;p34"/>
                <p:cNvSpPr/>
                <p:nvPr/>
              </p:nvSpPr>
              <p:spPr>
                <a:xfrm>
                  <a:off x="457175" y="4217051"/>
                  <a:ext cx="90397" cy="46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0" h="25500" extrusionOk="0">
                      <a:moveTo>
                        <a:pt x="0" y="1"/>
                      </a:moveTo>
                      <a:lnTo>
                        <a:pt x="0" y="25500"/>
                      </a:lnTo>
                      <a:lnTo>
                        <a:pt x="5169" y="25500"/>
                      </a:lnTo>
                      <a:lnTo>
                        <a:pt x="516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n-ea"/>
                  </a:endParaRPr>
                </a:p>
              </p:txBody>
            </p:sp>
            <p:sp>
              <p:nvSpPr>
                <p:cNvPr id="1825" name="Google Shape;1825;p34"/>
                <p:cNvSpPr/>
                <p:nvPr/>
              </p:nvSpPr>
              <p:spPr>
                <a:xfrm>
                  <a:off x="1255458" y="4217051"/>
                  <a:ext cx="89646" cy="46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7" h="25500" extrusionOk="0">
                      <a:moveTo>
                        <a:pt x="1" y="1"/>
                      </a:moveTo>
                      <a:lnTo>
                        <a:pt x="1" y="25500"/>
                      </a:lnTo>
                      <a:lnTo>
                        <a:pt x="5126" y="25500"/>
                      </a:lnTo>
                      <a:lnTo>
                        <a:pt x="512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n-ea"/>
                  </a:endParaRPr>
                </a:p>
              </p:txBody>
            </p:sp>
            <p:sp>
              <p:nvSpPr>
                <p:cNvPr id="1826" name="Google Shape;1826;p34"/>
                <p:cNvSpPr/>
                <p:nvPr/>
              </p:nvSpPr>
              <p:spPr>
                <a:xfrm>
                  <a:off x="457175" y="3880575"/>
                  <a:ext cx="887958" cy="266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84" h="15119" extrusionOk="0">
                      <a:moveTo>
                        <a:pt x="8701" y="0"/>
                      </a:moveTo>
                      <a:cubicBezTo>
                        <a:pt x="3877" y="0"/>
                        <a:pt x="0" y="3877"/>
                        <a:pt x="0" y="8658"/>
                      </a:cubicBezTo>
                      <a:lnTo>
                        <a:pt x="0" y="15119"/>
                      </a:lnTo>
                      <a:lnTo>
                        <a:pt x="50783" y="15119"/>
                      </a:lnTo>
                      <a:lnTo>
                        <a:pt x="50783" y="8658"/>
                      </a:lnTo>
                      <a:cubicBezTo>
                        <a:pt x="50783" y="3877"/>
                        <a:pt x="46907" y="0"/>
                        <a:pt x="4212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n-ea"/>
                  </a:endParaRPr>
                </a:p>
              </p:txBody>
            </p:sp>
            <p:sp>
              <p:nvSpPr>
                <p:cNvPr id="1827" name="Google Shape;1827;p34"/>
                <p:cNvSpPr/>
                <p:nvPr/>
              </p:nvSpPr>
              <p:spPr>
                <a:xfrm>
                  <a:off x="457927" y="4145399"/>
                  <a:ext cx="887206" cy="88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41" h="5041" extrusionOk="0">
                      <a:moveTo>
                        <a:pt x="1" y="1"/>
                      </a:moveTo>
                      <a:lnTo>
                        <a:pt x="1" y="5041"/>
                      </a:lnTo>
                      <a:lnTo>
                        <a:pt x="50740" y="5041"/>
                      </a:lnTo>
                      <a:lnTo>
                        <a:pt x="5074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n-ea"/>
                  </a:endParaRPr>
                </a:p>
              </p:txBody>
            </p:sp>
          </p:grpSp>
        </p:grpSp>
        <p:cxnSp>
          <p:nvCxnSpPr>
            <p:cNvPr id="1828" name="Google Shape;1828;p34"/>
            <p:cNvCxnSpPr/>
            <p:nvPr/>
          </p:nvCxnSpPr>
          <p:spPr>
            <a:xfrm>
              <a:off x="-363500" y="6237934"/>
              <a:ext cx="3151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51" name="Google Shape;1851;p34"/>
            <p:cNvSpPr/>
            <p:nvPr/>
          </p:nvSpPr>
          <p:spPr>
            <a:xfrm>
              <a:off x="4466821" y="3523722"/>
              <a:ext cx="224400" cy="22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n-ea"/>
              </a:endParaRPr>
            </a:p>
          </p:txBody>
        </p:sp>
        <p:sp>
          <p:nvSpPr>
            <p:cNvPr id="1852" name="Google Shape;1852;p34"/>
            <p:cNvSpPr/>
            <p:nvPr/>
          </p:nvSpPr>
          <p:spPr>
            <a:xfrm>
              <a:off x="4466821" y="4053641"/>
              <a:ext cx="224400" cy="224400"/>
            </a:xfrm>
            <a:prstGeom prst="ellipse">
              <a:avLst/>
            </a:prstGeom>
            <a:solidFill>
              <a:srgbClr val="843C0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n-ea"/>
              </a:endParaRPr>
            </a:p>
          </p:txBody>
        </p:sp>
        <p:sp>
          <p:nvSpPr>
            <p:cNvPr id="1853" name="Google Shape;1853;p34"/>
            <p:cNvSpPr/>
            <p:nvPr/>
          </p:nvSpPr>
          <p:spPr>
            <a:xfrm>
              <a:off x="4466821" y="4666457"/>
              <a:ext cx="224400" cy="22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n-ea"/>
              </a:endParaRPr>
            </a:p>
          </p:txBody>
        </p:sp>
        <p:sp>
          <p:nvSpPr>
            <p:cNvPr id="1854" name="Google Shape;1854;p34"/>
            <p:cNvSpPr/>
            <p:nvPr/>
          </p:nvSpPr>
          <p:spPr>
            <a:xfrm>
              <a:off x="4466821" y="5279275"/>
              <a:ext cx="224400" cy="2244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n-ea"/>
              </a:endParaRPr>
            </a:p>
          </p:txBody>
        </p:sp>
        <p:sp>
          <p:nvSpPr>
            <p:cNvPr id="10" name="Google Shape;1854;p34">
              <a:extLst>
                <a:ext uri="{FF2B5EF4-FFF2-40B4-BE49-F238E27FC236}">
                  <a16:creationId xmlns:a16="http://schemas.microsoft.com/office/drawing/2014/main" id="{E67A54FC-05C7-B0EF-2DD4-29A1D71BEA45}"/>
                </a:ext>
              </a:extLst>
            </p:cNvPr>
            <p:cNvSpPr/>
            <p:nvPr/>
          </p:nvSpPr>
          <p:spPr>
            <a:xfrm>
              <a:off x="4466821" y="5602010"/>
              <a:ext cx="224400" cy="224400"/>
            </a:xfrm>
            <a:prstGeom prst="ellipse">
              <a:avLst/>
            </a:prstGeom>
            <a:solidFill>
              <a:srgbClr val="B08F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677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1D9D29-26C3-1958-D158-B73B32054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15B6AA-9A4B-3384-6D7B-5F47001FE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9235" b="72308"/>
          <a:stretch/>
        </p:blipFill>
        <p:spPr>
          <a:xfrm>
            <a:off x="6630322" y="4958863"/>
            <a:ext cx="5561678" cy="189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11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1D9D29-26C3-1958-D158-B73B32054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15B6AA-9A4B-3384-6D7B-5F47001FE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9235" b="72308"/>
          <a:stretch/>
        </p:blipFill>
        <p:spPr>
          <a:xfrm>
            <a:off x="6630322" y="4958863"/>
            <a:ext cx="5561678" cy="189913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76D1A9-6582-F2D8-BEA5-5633CF6C1591}"/>
              </a:ext>
            </a:extLst>
          </p:cNvPr>
          <p:cNvGrpSpPr/>
          <p:nvPr/>
        </p:nvGrpSpPr>
        <p:grpSpPr>
          <a:xfrm>
            <a:off x="3071949" y="1327389"/>
            <a:ext cx="6048102" cy="3631474"/>
            <a:chOff x="3071949" y="1613263"/>
            <a:chExt cx="6048102" cy="363147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673C4FB-F3A1-30FC-6701-97D2A45A40F5}"/>
                </a:ext>
              </a:extLst>
            </p:cNvPr>
            <p:cNvSpPr/>
            <p:nvPr/>
          </p:nvSpPr>
          <p:spPr>
            <a:xfrm>
              <a:off x="3071949" y="1613263"/>
              <a:ext cx="6048102" cy="363147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  <a:effectLst>
              <a:outerShdw blurRad="635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343F420-8089-728B-976D-ECABBF19C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4821" y="1893953"/>
              <a:ext cx="5302358" cy="307009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6E84E7A-9E52-38C1-9AFA-7D5584651DD9}"/>
              </a:ext>
            </a:extLst>
          </p:cNvPr>
          <p:cNvSpPr txBox="1"/>
          <p:nvPr/>
        </p:nvSpPr>
        <p:spPr>
          <a:xfrm>
            <a:off x="3733815" y="5039045"/>
            <a:ext cx="47243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RoboFlow</a:t>
            </a:r>
            <a:r>
              <a:rPr lang="ko-KR" altLang="en-US" dirty="0"/>
              <a:t>를 통해 약 </a:t>
            </a:r>
            <a:r>
              <a:rPr lang="en-US" altLang="ko-KR" sz="2500" b="1" dirty="0">
                <a:solidFill>
                  <a:srgbClr val="FF0000"/>
                </a:solidFill>
              </a:rPr>
              <a:t>20,000</a:t>
            </a:r>
            <a:r>
              <a:rPr lang="ko-KR" altLang="en-US" dirty="0"/>
              <a:t>개의 </a:t>
            </a:r>
            <a:r>
              <a:rPr lang="ko-KR" altLang="en-US" dirty="0" err="1"/>
              <a:t>생선이미지</a:t>
            </a:r>
            <a:r>
              <a:rPr lang="ko-KR" altLang="en-US" dirty="0"/>
              <a:t> 학습</a:t>
            </a:r>
          </a:p>
        </p:txBody>
      </p:sp>
    </p:spTree>
    <p:extLst>
      <p:ext uri="{BB962C8B-B14F-4D97-AF65-F5344CB8AC3E}">
        <p14:creationId xmlns:p14="http://schemas.microsoft.com/office/powerpoint/2010/main" val="272467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1D9D29-26C3-1958-D158-B73B32054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15B6AA-9A4B-3384-6D7B-5F47001FE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9235" b="72308"/>
          <a:stretch/>
        </p:blipFill>
        <p:spPr>
          <a:xfrm>
            <a:off x="6630322" y="4958863"/>
            <a:ext cx="5561678" cy="189913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6E32FA-8275-3FB1-0383-C0224C9655AE}"/>
              </a:ext>
            </a:extLst>
          </p:cNvPr>
          <p:cNvGrpSpPr/>
          <p:nvPr/>
        </p:nvGrpSpPr>
        <p:grpSpPr>
          <a:xfrm>
            <a:off x="4392649" y="2173817"/>
            <a:ext cx="3406702" cy="2785046"/>
            <a:chOff x="4392649" y="2015125"/>
            <a:chExt cx="3406702" cy="27850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E84E7A-9E52-38C1-9AFA-7D5584651DD9}"/>
                </a:ext>
              </a:extLst>
            </p:cNvPr>
            <p:cNvSpPr txBox="1"/>
            <p:nvPr/>
          </p:nvSpPr>
          <p:spPr>
            <a:xfrm>
              <a:off x="4392649" y="4323117"/>
              <a:ext cx="340670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>
                  <a:solidFill>
                    <a:srgbClr val="C00000"/>
                  </a:solidFill>
                </a:rPr>
                <a:t>마커</a:t>
              </a:r>
              <a:r>
                <a:rPr lang="ko-KR" altLang="en-US" sz="2500" dirty="0"/>
                <a:t>를 통한 개체 크기 측정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1AB3D8E-971C-2F59-329E-819087B9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5020136" y="1601673"/>
              <a:ext cx="2151728" cy="2978631"/>
            </a:xfrm>
            <a:prstGeom prst="round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98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91FD68-AE71-A6EF-E2D8-7452890C5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13" t="44388"/>
          <a:stretch/>
        </p:blipFill>
        <p:spPr>
          <a:xfrm>
            <a:off x="0" y="0"/>
            <a:ext cx="6133841" cy="38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45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6A30F1-0109-731B-3279-0E75AB0F6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13" t="44388"/>
          <a:stretch/>
        </p:blipFill>
        <p:spPr>
          <a:xfrm>
            <a:off x="0" y="0"/>
            <a:ext cx="6133841" cy="381385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A18F4F1-896E-B15B-4A2F-D7F16EB929F1}"/>
              </a:ext>
            </a:extLst>
          </p:cNvPr>
          <p:cNvGrpSpPr/>
          <p:nvPr/>
        </p:nvGrpSpPr>
        <p:grpSpPr>
          <a:xfrm>
            <a:off x="2965679" y="1248666"/>
            <a:ext cx="6260642" cy="4843272"/>
            <a:chOff x="2965679" y="1248666"/>
            <a:chExt cx="6260642" cy="48432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DB6878-67C3-B94C-8AA6-75D57A671541}"/>
                </a:ext>
              </a:extLst>
            </p:cNvPr>
            <p:cNvSpPr txBox="1"/>
            <p:nvPr/>
          </p:nvSpPr>
          <p:spPr>
            <a:xfrm>
              <a:off x="4770857" y="5614884"/>
              <a:ext cx="265028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500" dirty="0">
                  <a:solidFill>
                    <a:schemeClr val="accent1">
                      <a:lumMod val="50000"/>
                    </a:schemeClr>
                  </a:solidFill>
                </a:rPr>
                <a:t>서버자원 유한성 탈피</a:t>
              </a:r>
            </a:p>
          </p:txBody>
        </p:sp>
        <p:pic>
          <p:nvPicPr>
            <p:cNvPr id="11" name="그림 10" descr="텍스트, 스크린샷, 휴대 전화, 멀티미디어이(가) 표시된 사진&#10;&#10;자동 생성된 설명">
              <a:extLst>
                <a:ext uri="{FF2B5EF4-FFF2-40B4-BE49-F238E27FC236}">
                  <a16:creationId xmlns:a16="http://schemas.microsoft.com/office/drawing/2014/main" id="{B067942F-AC7C-C6C3-4F47-3803FE447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37" b="13834"/>
            <a:stretch/>
          </p:blipFill>
          <p:spPr>
            <a:xfrm>
              <a:off x="2965679" y="1248666"/>
              <a:ext cx="2584411" cy="4360668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림 12" descr="텍스트, 스크린샷, 만화 영화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93CB18F-BB8C-775E-D5CA-97A34BCA4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37" b="13834"/>
            <a:stretch/>
          </p:blipFill>
          <p:spPr>
            <a:xfrm>
              <a:off x="6641910" y="1248666"/>
              <a:ext cx="2584411" cy="4360668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6590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6A30F1-0109-731B-3279-0E75AB0F6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13" t="44388"/>
          <a:stretch/>
        </p:blipFill>
        <p:spPr>
          <a:xfrm>
            <a:off x="0" y="0"/>
            <a:ext cx="6133841" cy="3813857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649090D8-B080-78AB-DC99-53A9B7FDA0FC}"/>
              </a:ext>
            </a:extLst>
          </p:cNvPr>
          <p:cNvGrpSpPr/>
          <p:nvPr/>
        </p:nvGrpSpPr>
        <p:grpSpPr>
          <a:xfrm>
            <a:off x="1318023" y="933706"/>
            <a:ext cx="9577297" cy="5229114"/>
            <a:chOff x="1318023" y="933706"/>
            <a:chExt cx="9577297" cy="52291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0DDD6D-74F3-E461-68C3-B37498E07D26}"/>
                </a:ext>
              </a:extLst>
            </p:cNvPr>
            <p:cNvSpPr txBox="1"/>
            <p:nvPr/>
          </p:nvSpPr>
          <p:spPr>
            <a:xfrm>
              <a:off x="4651983" y="5685766"/>
              <a:ext cx="2888034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500" b="1" dirty="0">
                  <a:solidFill>
                    <a:srgbClr val="FF0000"/>
                  </a:solidFill>
                </a:rPr>
                <a:t>동적인 </a:t>
              </a:r>
              <a:r>
                <a:rPr lang="en-US" altLang="ko-KR" sz="2500" b="1" dirty="0">
                  <a:solidFill>
                    <a:srgbClr val="FF0000"/>
                  </a:solidFill>
                </a:rPr>
                <a:t>UI</a:t>
              </a:r>
              <a:r>
                <a:rPr lang="ko-KR" altLang="en-US" sz="25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2500" dirty="0"/>
                <a:t>로</a:t>
              </a:r>
              <a:r>
                <a:rPr lang="en-US" altLang="ko-KR" sz="2500" dirty="0"/>
                <a:t> </a:t>
              </a:r>
              <a:r>
                <a:rPr lang="ko-KR" altLang="en-US" sz="2500" dirty="0"/>
                <a:t>흥미 상승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7972A1A-A559-1846-D568-8767D1A5F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110" b="6875"/>
            <a:stretch/>
          </p:blipFill>
          <p:spPr>
            <a:xfrm>
              <a:off x="1318023" y="933706"/>
              <a:ext cx="2691286" cy="4360668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그림 20" descr="아쿠아, 아동 미술, 물, 스크린샷이(가) 표시된 사진">
              <a:extLst>
                <a:ext uri="{FF2B5EF4-FFF2-40B4-BE49-F238E27FC236}">
                  <a16:creationId xmlns:a16="http://schemas.microsoft.com/office/drawing/2014/main" id="{C34E7B4F-B91B-DE6A-BAFE-1C316CDD0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60" b="13022"/>
            <a:stretch/>
          </p:blipFill>
          <p:spPr>
            <a:xfrm>
              <a:off x="4848731" y="933707"/>
              <a:ext cx="2691286" cy="4360668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그림 23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50ED0C20-84BF-CADF-6F54-5AC068696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b="4355"/>
            <a:stretch/>
          </p:blipFill>
          <p:spPr>
            <a:xfrm>
              <a:off x="8204034" y="933706"/>
              <a:ext cx="2691286" cy="4360668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0771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6A30F1-0109-731B-3279-0E75AB0F6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13" t="44388"/>
          <a:stretch/>
        </p:blipFill>
        <p:spPr>
          <a:xfrm>
            <a:off x="0" y="0"/>
            <a:ext cx="6133841" cy="381385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0C1B8C-A59C-1790-FF90-60C693DAEBB6}"/>
              </a:ext>
            </a:extLst>
          </p:cNvPr>
          <p:cNvGrpSpPr/>
          <p:nvPr/>
        </p:nvGrpSpPr>
        <p:grpSpPr>
          <a:xfrm>
            <a:off x="3026732" y="933706"/>
            <a:ext cx="6142166" cy="4990588"/>
            <a:chOff x="3026732" y="933706"/>
            <a:chExt cx="6142166" cy="49905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49CBE7-09F3-41BF-FBCD-B492068BB6A6}"/>
                </a:ext>
              </a:extLst>
            </p:cNvPr>
            <p:cNvSpPr txBox="1"/>
            <p:nvPr/>
          </p:nvSpPr>
          <p:spPr>
            <a:xfrm>
              <a:off x="3892985" y="5447240"/>
              <a:ext cx="4406030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500" b="1" dirty="0">
                  <a:solidFill>
                    <a:schemeClr val="accent2"/>
                  </a:solidFill>
                </a:rPr>
                <a:t>본인만의 낚시 </a:t>
              </a:r>
              <a:r>
                <a:rPr lang="ko-KR" altLang="en-US" sz="2500" b="1" dirty="0" err="1">
                  <a:solidFill>
                    <a:schemeClr val="accent2"/>
                  </a:solidFill>
                </a:rPr>
                <a:t>스팟</a:t>
              </a:r>
              <a:r>
                <a:rPr lang="ko-KR" altLang="en-US" sz="2500" dirty="0" err="1"/>
                <a:t>을</a:t>
              </a:r>
              <a:r>
                <a:rPr lang="ko-KR" altLang="en-US" sz="2500" dirty="0"/>
                <a:t> 위한 </a:t>
              </a:r>
              <a:r>
                <a:rPr lang="en-US" altLang="ko-KR" sz="2500" dirty="0"/>
                <a:t>API </a:t>
              </a:r>
              <a:r>
                <a:rPr lang="ko-KR" altLang="en-US" sz="2500" dirty="0"/>
                <a:t>접목</a:t>
              </a:r>
            </a:p>
          </p:txBody>
        </p:sp>
        <p:pic>
          <p:nvPicPr>
            <p:cNvPr id="8" name="그림 7" descr="텍스트, 스크린샷, 지도, 도표이(가) 표시된 사진&#10;&#10;자동 생성된 설명">
              <a:extLst>
                <a:ext uri="{FF2B5EF4-FFF2-40B4-BE49-F238E27FC236}">
                  <a16:creationId xmlns:a16="http://schemas.microsoft.com/office/drawing/2014/main" id="{75A8998A-9E20-985B-3BE7-A60715CBD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99" b="18548"/>
            <a:stretch/>
          </p:blipFill>
          <p:spPr>
            <a:xfrm>
              <a:off x="3026732" y="933706"/>
              <a:ext cx="2669276" cy="4360668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 descr="텍스트, 스크린샷, 폰트, 디자인이(가) 표시된 사진&#10;&#10;자동 생성된 설명">
              <a:extLst>
                <a:ext uri="{FF2B5EF4-FFF2-40B4-BE49-F238E27FC236}">
                  <a16:creationId xmlns:a16="http://schemas.microsoft.com/office/drawing/2014/main" id="{7C006253-7E8E-5755-F4B9-B1BC4CEFBB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38" b="20009"/>
            <a:stretch/>
          </p:blipFill>
          <p:spPr>
            <a:xfrm>
              <a:off x="6499622" y="933706"/>
              <a:ext cx="2669276" cy="4360668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2704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6A30F1-0109-731B-3279-0E75AB0F6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13" t="44388"/>
          <a:stretch/>
        </p:blipFill>
        <p:spPr>
          <a:xfrm>
            <a:off x="0" y="0"/>
            <a:ext cx="6133841" cy="381385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64AA833-DDF2-41C5-7F72-B902E15B9D8E}"/>
              </a:ext>
            </a:extLst>
          </p:cNvPr>
          <p:cNvGrpSpPr/>
          <p:nvPr/>
        </p:nvGrpSpPr>
        <p:grpSpPr>
          <a:xfrm>
            <a:off x="1373638" y="985620"/>
            <a:ext cx="9498099" cy="5063008"/>
            <a:chOff x="1373638" y="985620"/>
            <a:chExt cx="9498099" cy="50630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350F91B-E0D2-796A-7611-4215A0F44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08" b="21333"/>
            <a:stretch/>
          </p:blipFill>
          <p:spPr>
            <a:xfrm>
              <a:off x="1373638" y="985620"/>
              <a:ext cx="2691286" cy="4360668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15EE9F7-EE76-D5DB-0F9E-2EE9437720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841" b="11930"/>
            <a:stretch/>
          </p:blipFill>
          <p:spPr>
            <a:xfrm>
              <a:off x="4789183" y="985620"/>
              <a:ext cx="2689316" cy="4360668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68234B-BA1A-2B55-8C82-0194DB119521}"/>
                </a:ext>
              </a:extLst>
            </p:cNvPr>
            <p:cNvSpPr txBox="1"/>
            <p:nvPr/>
          </p:nvSpPr>
          <p:spPr>
            <a:xfrm>
              <a:off x="4001517" y="5571574"/>
              <a:ext cx="41889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/>
                <a:t>사용자 </a:t>
              </a:r>
              <a:r>
                <a:rPr lang="ko-KR" altLang="en-US" sz="2500" b="1" dirty="0">
                  <a:solidFill>
                    <a:srgbClr val="0070C0"/>
                  </a:solidFill>
                </a:rPr>
                <a:t>만족도</a:t>
              </a:r>
              <a:r>
                <a:rPr lang="ko-KR" altLang="en-US" sz="2500" dirty="0"/>
                <a:t>를 높이는 기능 제공</a:t>
              </a:r>
            </a:p>
          </p:txBody>
        </p:sp>
        <p:pic>
          <p:nvPicPr>
            <p:cNvPr id="5" name="그림 4" descr="텍스트, 스크린샷, 포스터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E313014F-0E5F-43C7-9443-341511617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732"/>
            <a:stretch/>
          </p:blipFill>
          <p:spPr>
            <a:xfrm>
              <a:off x="8202759" y="985620"/>
              <a:ext cx="2668978" cy="4360668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6494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FAD2DF1B-27AB-5F4B-99BD-C111A4D4A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51" b="51407"/>
          <a:stretch/>
        </p:blipFill>
        <p:spPr>
          <a:xfrm>
            <a:off x="0" y="3525520"/>
            <a:ext cx="6348799" cy="33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3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7E5A98-952A-6CF4-E766-839B038675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51" b="51407"/>
          <a:stretch/>
        </p:blipFill>
        <p:spPr>
          <a:xfrm>
            <a:off x="0" y="3525520"/>
            <a:ext cx="6348799" cy="3332480"/>
          </a:xfrm>
          <a:prstGeom prst="rect">
            <a:avLst/>
          </a:prstGeom>
        </p:spPr>
      </p:pic>
      <p:pic>
        <p:nvPicPr>
          <p:cNvPr id="3" name="그림 2" descr="텍스트, 폰트, 스크린샷, 원이(가) 표시된 사진">
            <a:extLst>
              <a:ext uri="{FF2B5EF4-FFF2-40B4-BE49-F238E27FC236}">
                <a16:creationId xmlns:a16="http://schemas.microsoft.com/office/drawing/2014/main" id="{4E6CD201-BA41-4CC6-697A-02F77E1211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880" y="1731477"/>
            <a:ext cx="6746240" cy="339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0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882097"/>
            <a:ext cx="12192000" cy="925976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기획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D50425A-452F-4B82-A0C5-AF84861F76D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5610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>
            <a:extLst>
              <a:ext uri="{FF2B5EF4-FFF2-40B4-BE49-F238E27FC236}">
                <a16:creationId xmlns:a16="http://schemas.microsoft.com/office/drawing/2014/main" id="{A63CF52B-7B43-36A1-147E-183810B7EB07}"/>
              </a:ext>
            </a:extLst>
          </p:cNvPr>
          <p:cNvSpPr txBox="1">
            <a:spLocks/>
          </p:cNvSpPr>
          <p:nvPr/>
        </p:nvSpPr>
        <p:spPr>
          <a:xfrm>
            <a:off x="0" y="2882097"/>
            <a:ext cx="12192000" cy="92597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발전방향</a:t>
            </a:r>
          </a:p>
        </p:txBody>
      </p:sp>
    </p:spTree>
    <p:extLst>
      <p:ext uri="{BB962C8B-B14F-4D97-AF65-F5344CB8AC3E}">
        <p14:creationId xmlns:p14="http://schemas.microsoft.com/office/powerpoint/2010/main" val="3934050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pPr/>
              <a:t>31</a:t>
            </a:fld>
            <a:endParaRPr lang="ko-KR" altLang="en-US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3495794-2BF7-4967-3526-BB6561A59C73}"/>
              </a:ext>
            </a:extLst>
          </p:cNvPr>
          <p:cNvGrpSpPr/>
          <p:nvPr/>
        </p:nvGrpSpPr>
        <p:grpSpPr>
          <a:xfrm>
            <a:off x="2423985" y="4446984"/>
            <a:ext cx="4303242" cy="762299"/>
            <a:chOff x="7393039" y="3665811"/>
            <a:chExt cx="4303242" cy="762299"/>
          </a:xfrm>
        </p:grpSpPr>
        <p:sp>
          <p:nvSpPr>
            <p:cNvPr id="5" name="Google Shape;1934;p36">
              <a:extLst>
                <a:ext uri="{FF2B5EF4-FFF2-40B4-BE49-F238E27FC236}">
                  <a16:creationId xmlns:a16="http://schemas.microsoft.com/office/drawing/2014/main" id="{369E9276-CF4D-A92B-E2AE-4D206B3D6F51}"/>
                </a:ext>
              </a:extLst>
            </p:cNvPr>
            <p:cNvSpPr/>
            <p:nvPr/>
          </p:nvSpPr>
          <p:spPr>
            <a:xfrm flipH="1">
              <a:off x="7393039" y="3861217"/>
              <a:ext cx="691119" cy="387666"/>
            </a:xfrm>
            <a:custGeom>
              <a:avLst/>
              <a:gdLst/>
              <a:ahLst/>
              <a:cxnLst/>
              <a:rect l="l" t="t" r="r" b="b"/>
              <a:pathLst>
                <a:path w="17077" h="8923" extrusionOk="0">
                  <a:moveTo>
                    <a:pt x="13555" y="2975"/>
                  </a:moveTo>
                  <a:cubicBezTo>
                    <a:pt x="13810" y="2975"/>
                    <a:pt x="14052" y="3172"/>
                    <a:pt x="14052" y="3476"/>
                  </a:cubicBezTo>
                  <a:cubicBezTo>
                    <a:pt x="14052" y="3743"/>
                    <a:pt x="13818" y="3977"/>
                    <a:pt x="13551" y="3977"/>
                  </a:cubicBezTo>
                  <a:cubicBezTo>
                    <a:pt x="13100" y="3977"/>
                    <a:pt x="12882" y="3426"/>
                    <a:pt x="13200" y="3125"/>
                  </a:cubicBezTo>
                  <a:cubicBezTo>
                    <a:pt x="13304" y="3021"/>
                    <a:pt x="13431" y="2975"/>
                    <a:pt x="13555" y="2975"/>
                  </a:cubicBezTo>
                  <a:close/>
                  <a:moveTo>
                    <a:pt x="11096" y="1978"/>
                  </a:moveTo>
                  <a:cubicBezTo>
                    <a:pt x="11433" y="1978"/>
                    <a:pt x="11763" y="2336"/>
                    <a:pt x="11546" y="2724"/>
                  </a:cubicBezTo>
                  <a:cubicBezTo>
                    <a:pt x="10927" y="3810"/>
                    <a:pt x="10927" y="5130"/>
                    <a:pt x="11546" y="6199"/>
                  </a:cubicBezTo>
                  <a:cubicBezTo>
                    <a:pt x="11764" y="6591"/>
                    <a:pt x="11428" y="6951"/>
                    <a:pt x="11088" y="6951"/>
                  </a:cubicBezTo>
                  <a:cubicBezTo>
                    <a:pt x="10935" y="6951"/>
                    <a:pt x="10781" y="6877"/>
                    <a:pt x="10677" y="6701"/>
                  </a:cubicBezTo>
                  <a:cubicBezTo>
                    <a:pt x="9875" y="5314"/>
                    <a:pt x="9875" y="3610"/>
                    <a:pt x="10677" y="2239"/>
                  </a:cubicBezTo>
                  <a:cubicBezTo>
                    <a:pt x="10782" y="2055"/>
                    <a:pt x="10940" y="1978"/>
                    <a:pt x="11096" y="1978"/>
                  </a:cubicBezTo>
                  <a:close/>
                  <a:moveTo>
                    <a:pt x="10577" y="1"/>
                  </a:moveTo>
                  <a:cubicBezTo>
                    <a:pt x="8003" y="1"/>
                    <a:pt x="5363" y="1655"/>
                    <a:pt x="3743" y="2891"/>
                  </a:cubicBezTo>
                  <a:cubicBezTo>
                    <a:pt x="3141" y="1722"/>
                    <a:pt x="1938" y="1003"/>
                    <a:pt x="635" y="1003"/>
                  </a:cubicBezTo>
                  <a:cubicBezTo>
                    <a:pt x="628" y="1003"/>
                    <a:pt x="621" y="1003"/>
                    <a:pt x="613" y="1003"/>
                  </a:cubicBezTo>
                  <a:cubicBezTo>
                    <a:pt x="226" y="1003"/>
                    <a:pt x="4" y="1443"/>
                    <a:pt x="217" y="1772"/>
                  </a:cubicBezTo>
                  <a:cubicBezTo>
                    <a:pt x="1303" y="3392"/>
                    <a:pt x="1303" y="5531"/>
                    <a:pt x="217" y="7168"/>
                  </a:cubicBezTo>
                  <a:cubicBezTo>
                    <a:pt x="0" y="7486"/>
                    <a:pt x="234" y="7937"/>
                    <a:pt x="635" y="7937"/>
                  </a:cubicBezTo>
                  <a:cubicBezTo>
                    <a:pt x="1938" y="7937"/>
                    <a:pt x="3141" y="7202"/>
                    <a:pt x="3743" y="6032"/>
                  </a:cubicBezTo>
                  <a:cubicBezTo>
                    <a:pt x="5363" y="7269"/>
                    <a:pt x="8003" y="8923"/>
                    <a:pt x="10577" y="8923"/>
                  </a:cubicBezTo>
                  <a:cubicBezTo>
                    <a:pt x="14653" y="8923"/>
                    <a:pt x="16909" y="4863"/>
                    <a:pt x="16993" y="4696"/>
                  </a:cubicBezTo>
                  <a:cubicBezTo>
                    <a:pt x="17076" y="4545"/>
                    <a:pt x="17076" y="4378"/>
                    <a:pt x="16993" y="4228"/>
                  </a:cubicBezTo>
                  <a:cubicBezTo>
                    <a:pt x="16909" y="4061"/>
                    <a:pt x="14653" y="1"/>
                    <a:pt x="105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j-ea"/>
                <a:ea typeface="+mj-ea"/>
              </a:endParaRPr>
            </a:p>
          </p:txBody>
        </p:sp>
        <p:grpSp>
          <p:nvGrpSpPr>
            <p:cNvPr id="9" name="Google Shape;2652;p45">
              <a:extLst>
                <a:ext uri="{FF2B5EF4-FFF2-40B4-BE49-F238E27FC236}">
                  <a16:creationId xmlns:a16="http://schemas.microsoft.com/office/drawing/2014/main" id="{25227BF9-1C87-2DF4-0400-D587879E720F}"/>
                </a:ext>
              </a:extLst>
            </p:cNvPr>
            <p:cNvGrpSpPr/>
            <p:nvPr/>
          </p:nvGrpSpPr>
          <p:grpSpPr>
            <a:xfrm>
              <a:off x="8260095" y="3665811"/>
              <a:ext cx="3436186" cy="762299"/>
              <a:chOff x="6195600" y="3022801"/>
              <a:chExt cx="3436186" cy="762299"/>
            </a:xfrm>
          </p:grpSpPr>
          <p:sp>
            <p:nvSpPr>
              <p:cNvPr id="11" name="Google Shape;2653;p45">
                <a:extLst>
                  <a:ext uri="{FF2B5EF4-FFF2-40B4-BE49-F238E27FC236}">
                    <a16:creationId xmlns:a16="http://schemas.microsoft.com/office/drawing/2014/main" id="{D79BD96F-8219-7D05-7EE0-33D950B65B0D}"/>
                  </a:ext>
                </a:extLst>
              </p:cNvPr>
              <p:cNvSpPr txBox="1"/>
              <p:nvPr/>
            </p:nvSpPr>
            <p:spPr>
              <a:xfrm flipH="1">
                <a:off x="6195629" y="3330900"/>
                <a:ext cx="2683431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+mj-ea"/>
                    <a:ea typeface="+mj-ea"/>
                    <a:cs typeface="Roboto"/>
                    <a:sym typeface="Roboto"/>
                  </a:rPr>
                  <a:t>타임스탬프를 가지는 로그를 활용해 실시간 통계 데이터로 가공</a:t>
                </a:r>
                <a:endParaRPr sz="1500" dirty="0">
                  <a:solidFill>
                    <a:schemeClr val="dk1"/>
                  </a:solidFill>
                  <a:latin typeface="+mj-ea"/>
                  <a:ea typeface="+mj-ea"/>
                  <a:cs typeface="Roboto"/>
                  <a:sym typeface="Roboto"/>
                </a:endParaRPr>
              </a:p>
            </p:txBody>
          </p:sp>
          <p:sp>
            <p:nvSpPr>
              <p:cNvPr id="12" name="Google Shape;2654;p45">
                <a:extLst>
                  <a:ext uri="{FF2B5EF4-FFF2-40B4-BE49-F238E27FC236}">
                    <a16:creationId xmlns:a16="http://schemas.microsoft.com/office/drawing/2014/main" id="{C5940188-2792-FBDF-AC57-8E9AEC31F199}"/>
                  </a:ext>
                </a:extLst>
              </p:cNvPr>
              <p:cNvSpPr txBox="1"/>
              <p:nvPr/>
            </p:nvSpPr>
            <p:spPr>
              <a:xfrm>
                <a:off x="6195600" y="3022801"/>
                <a:ext cx="3436186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500" dirty="0" err="1">
                    <a:solidFill>
                      <a:schemeClr val="accent5"/>
                    </a:solidFill>
                    <a:latin typeface="+mj-ea"/>
                    <a:ea typeface="+mj-ea"/>
                    <a:cs typeface="Fira Sans Extra Condensed SemiBold"/>
                    <a:sym typeface="Fira Sans Extra Condensed SemiBold"/>
                  </a:rPr>
                  <a:t>로깅서버통한</a:t>
                </a:r>
                <a:r>
                  <a:rPr lang="ko-KR" altLang="en-US" sz="2500" dirty="0">
                    <a:solidFill>
                      <a:schemeClr val="accent5"/>
                    </a:solidFill>
                    <a:latin typeface="+mj-ea"/>
                    <a:ea typeface="+mj-ea"/>
                    <a:cs typeface="Fira Sans Extra Condensed SemiBold"/>
                    <a:sym typeface="Fira Sans Extra Condensed SemiBold"/>
                  </a:rPr>
                  <a:t> 품질 개선</a:t>
                </a:r>
                <a:endParaRPr sz="2500" dirty="0">
                  <a:solidFill>
                    <a:schemeClr val="accent5"/>
                  </a:solidFill>
                  <a:latin typeface="+mj-ea"/>
                  <a:ea typeface="+mj-ea"/>
                  <a:cs typeface="Fira Sans Extra Condensed SemiBold"/>
                  <a:sym typeface="Fira Sans Extra Condensed SemiBold"/>
                </a:endParaRPr>
              </a:p>
            </p:txBody>
          </p: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A91619F-07EE-E680-2E52-ABC4CF823242}"/>
              </a:ext>
            </a:extLst>
          </p:cNvPr>
          <p:cNvGrpSpPr/>
          <p:nvPr/>
        </p:nvGrpSpPr>
        <p:grpSpPr>
          <a:xfrm>
            <a:off x="6236494" y="4448086"/>
            <a:ext cx="3805217" cy="762299"/>
            <a:chOff x="2726211" y="1793695"/>
            <a:chExt cx="3805217" cy="762299"/>
          </a:xfrm>
        </p:grpSpPr>
        <p:grpSp>
          <p:nvGrpSpPr>
            <p:cNvPr id="25" name="Google Shape;2597;p45">
              <a:extLst>
                <a:ext uri="{FF2B5EF4-FFF2-40B4-BE49-F238E27FC236}">
                  <a16:creationId xmlns:a16="http://schemas.microsoft.com/office/drawing/2014/main" id="{9E46F6B9-86E5-6151-B075-975E7F22C88B}"/>
                </a:ext>
              </a:extLst>
            </p:cNvPr>
            <p:cNvGrpSpPr/>
            <p:nvPr/>
          </p:nvGrpSpPr>
          <p:grpSpPr>
            <a:xfrm>
              <a:off x="3604799" y="1793695"/>
              <a:ext cx="2926629" cy="762299"/>
              <a:chOff x="1855974" y="1072350"/>
              <a:chExt cx="2926629" cy="762299"/>
            </a:xfrm>
          </p:grpSpPr>
          <p:sp>
            <p:nvSpPr>
              <p:cNvPr id="27" name="Google Shape;2598;p45">
                <a:extLst>
                  <a:ext uri="{FF2B5EF4-FFF2-40B4-BE49-F238E27FC236}">
                    <a16:creationId xmlns:a16="http://schemas.microsoft.com/office/drawing/2014/main" id="{0439CEE2-8828-4C91-F25E-03218D381EEE}"/>
                  </a:ext>
                </a:extLst>
              </p:cNvPr>
              <p:cNvSpPr txBox="1"/>
              <p:nvPr/>
            </p:nvSpPr>
            <p:spPr>
              <a:xfrm flipH="1">
                <a:off x="1856005" y="1380449"/>
                <a:ext cx="24909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+mj-ea"/>
                    <a:ea typeface="+mj-ea"/>
                    <a:cs typeface="Roboto"/>
                    <a:sym typeface="Roboto"/>
                  </a:rPr>
                  <a:t>사용자 데이터를 통한 학습으로 추가기능 제공</a:t>
                </a:r>
                <a:endParaRPr sz="1500" dirty="0">
                  <a:solidFill>
                    <a:schemeClr val="dk1"/>
                  </a:solidFill>
                  <a:latin typeface="+mj-ea"/>
                  <a:ea typeface="+mj-ea"/>
                  <a:cs typeface="Roboto"/>
                  <a:sym typeface="Roboto"/>
                </a:endParaRPr>
              </a:p>
            </p:txBody>
          </p:sp>
          <p:sp>
            <p:nvSpPr>
              <p:cNvPr id="28" name="Google Shape;2599;p45">
                <a:extLst>
                  <a:ext uri="{FF2B5EF4-FFF2-40B4-BE49-F238E27FC236}">
                    <a16:creationId xmlns:a16="http://schemas.microsoft.com/office/drawing/2014/main" id="{78B0F7A8-12DA-59B5-D17B-5571D46AF08E}"/>
                  </a:ext>
                </a:extLst>
              </p:cNvPr>
              <p:cNvSpPr txBox="1"/>
              <p:nvPr/>
            </p:nvSpPr>
            <p:spPr>
              <a:xfrm>
                <a:off x="1855974" y="1072350"/>
                <a:ext cx="2926629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500" dirty="0">
                    <a:solidFill>
                      <a:schemeClr val="dk2"/>
                    </a:solidFill>
                    <a:latin typeface="+mj-ea"/>
                    <a:ea typeface="+mj-ea"/>
                    <a:cs typeface="Fira Sans Extra Condensed SemiBold"/>
                    <a:sym typeface="Fira Sans Extra Condensed SemiBold"/>
                  </a:rPr>
                  <a:t>새로운 데이터셋 수집</a:t>
                </a:r>
                <a:endParaRPr sz="2500" dirty="0">
                  <a:solidFill>
                    <a:schemeClr val="dk2"/>
                  </a:solidFill>
                  <a:latin typeface="+mj-ea"/>
                  <a:ea typeface="+mj-ea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23" name="Google Shape;1934;p36">
              <a:extLst>
                <a:ext uri="{FF2B5EF4-FFF2-40B4-BE49-F238E27FC236}">
                  <a16:creationId xmlns:a16="http://schemas.microsoft.com/office/drawing/2014/main" id="{010041D1-9396-0CBB-AB37-3BD983B8DE80}"/>
                </a:ext>
              </a:extLst>
            </p:cNvPr>
            <p:cNvSpPr/>
            <p:nvPr/>
          </p:nvSpPr>
          <p:spPr>
            <a:xfrm flipH="1">
              <a:off x="2726211" y="1989100"/>
              <a:ext cx="691119" cy="387666"/>
            </a:xfrm>
            <a:custGeom>
              <a:avLst/>
              <a:gdLst/>
              <a:ahLst/>
              <a:cxnLst/>
              <a:rect l="l" t="t" r="r" b="b"/>
              <a:pathLst>
                <a:path w="17077" h="8923" extrusionOk="0">
                  <a:moveTo>
                    <a:pt x="13555" y="2975"/>
                  </a:moveTo>
                  <a:cubicBezTo>
                    <a:pt x="13810" y="2975"/>
                    <a:pt x="14052" y="3172"/>
                    <a:pt x="14052" y="3476"/>
                  </a:cubicBezTo>
                  <a:cubicBezTo>
                    <a:pt x="14052" y="3743"/>
                    <a:pt x="13818" y="3977"/>
                    <a:pt x="13551" y="3977"/>
                  </a:cubicBezTo>
                  <a:cubicBezTo>
                    <a:pt x="13100" y="3977"/>
                    <a:pt x="12882" y="3426"/>
                    <a:pt x="13200" y="3125"/>
                  </a:cubicBezTo>
                  <a:cubicBezTo>
                    <a:pt x="13304" y="3021"/>
                    <a:pt x="13431" y="2975"/>
                    <a:pt x="13555" y="2975"/>
                  </a:cubicBezTo>
                  <a:close/>
                  <a:moveTo>
                    <a:pt x="11096" y="1978"/>
                  </a:moveTo>
                  <a:cubicBezTo>
                    <a:pt x="11433" y="1978"/>
                    <a:pt x="11763" y="2336"/>
                    <a:pt x="11546" y="2724"/>
                  </a:cubicBezTo>
                  <a:cubicBezTo>
                    <a:pt x="10927" y="3810"/>
                    <a:pt x="10927" y="5130"/>
                    <a:pt x="11546" y="6199"/>
                  </a:cubicBezTo>
                  <a:cubicBezTo>
                    <a:pt x="11764" y="6591"/>
                    <a:pt x="11428" y="6951"/>
                    <a:pt x="11088" y="6951"/>
                  </a:cubicBezTo>
                  <a:cubicBezTo>
                    <a:pt x="10935" y="6951"/>
                    <a:pt x="10781" y="6877"/>
                    <a:pt x="10677" y="6701"/>
                  </a:cubicBezTo>
                  <a:cubicBezTo>
                    <a:pt x="9875" y="5314"/>
                    <a:pt x="9875" y="3610"/>
                    <a:pt x="10677" y="2239"/>
                  </a:cubicBezTo>
                  <a:cubicBezTo>
                    <a:pt x="10782" y="2055"/>
                    <a:pt x="10940" y="1978"/>
                    <a:pt x="11096" y="1978"/>
                  </a:cubicBezTo>
                  <a:close/>
                  <a:moveTo>
                    <a:pt x="10577" y="1"/>
                  </a:moveTo>
                  <a:cubicBezTo>
                    <a:pt x="8003" y="1"/>
                    <a:pt x="5363" y="1655"/>
                    <a:pt x="3743" y="2891"/>
                  </a:cubicBezTo>
                  <a:cubicBezTo>
                    <a:pt x="3141" y="1722"/>
                    <a:pt x="1938" y="1003"/>
                    <a:pt x="635" y="1003"/>
                  </a:cubicBezTo>
                  <a:cubicBezTo>
                    <a:pt x="628" y="1003"/>
                    <a:pt x="621" y="1003"/>
                    <a:pt x="613" y="1003"/>
                  </a:cubicBezTo>
                  <a:cubicBezTo>
                    <a:pt x="226" y="1003"/>
                    <a:pt x="4" y="1443"/>
                    <a:pt x="217" y="1772"/>
                  </a:cubicBezTo>
                  <a:cubicBezTo>
                    <a:pt x="1303" y="3392"/>
                    <a:pt x="1303" y="5531"/>
                    <a:pt x="217" y="7168"/>
                  </a:cubicBezTo>
                  <a:cubicBezTo>
                    <a:pt x="0" y="7486"/>
                    <a:pt x="234" y="7937"/>
                    <a:pt x="635" y="7937"/>
                  </a:cubicBezTo>
                  <a:cubicBezTo>
                    <a:pt x="1938" y="7937"/>
                    <a:pt x="3141" y="7202"/>
                    <a:pt x="3743" y="6032"/>
                  </a:cubicBezTo>
                  <a:cubicBezTo>
                    <a:pt x="5363" y="7269"/>
                    <a:pt x="8003" y="8923"/>
                    <a:pt x="10577" y="8923"/>
                  </a:cubicBezTo>
                  <a:cubicBezTo>
                    <a:pt x="14653" y="8923"/>
                    <a:pt x="16909" y="4863"/>
                    <a:pt x="16993" y="4696"/>
                  </a:cubicBezTo>
                  <a:cubicBezTo>
                    <a:pt x="17076" y="4545"/>
                    <a:pt x="17076" y="4378"/>
                    <a:pt x="16993" y="4228"/>
                  </a:cubicBezTo>
                  <a:cubicBezTo>
                    <a:pt x="16909" y="4061"/>
                    <a:pt x="14653" y="1"/>
                    <a:pt x="10577" y="1"/>
                  </a:cubicBezTo>
                  <a:close/>
                </a:path>
              </a:pathLst>
            </a:custGeom>
            <a:solidFill>
              <a:srgbClr val="207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j-ea"/>
                <a:ea typeface="+mj-ea"/>
              </a:endParaRPr>
            </a:p>
          </p:txBody>
        </p:sp>
      </p:grpSp>
      <p:grpSp>
        <p:nvGrpSpPr>
          <p:cNvPr id="37" name="Google Shape;2071;p38">
            <a:extLst>
              <a:ext uri="{FF2B5EF4-FFF2-40B4-BE49-F238E27FC236}">
                <a16:creationId xmlns:a16="http://schemas.microsoft.com/office/drawing/2014/main" id="{C12D71E2-058C-3AA1-2BC9-EB9AFFA8FD04}"/>
              </a:ext>
            </a:extLst>
          </p:cNvPr>
          <p:cNvGrpSpPr/>
          <p:nvPr/>
        </p:nvGrpSpPr>
        <p:grpSpPr>
          <a:xfrm>
            <a:off x="3691868" y="1961663"/>
            <a:ext cx="4274790" cy="2373437"/>
            <a:chOff x="733550" y="2062750"/>
            <a:chExt cx="4877800" cy="2741858"/>
          </a:xfrm>
        </p:grpSpPr>
        <p:sp>
          <p:nvSpPr>
            <p:cNvPr id="38" name="Google Shape;2072;p38">
              <a:extLst>
                <a:ext uri="{FF2B5EF4-FFF2-40B4-BE49-F238E27FC236}">
                  <a16:creationId xmlns:a16="http://schemas.microsoft.com/office/drawing/2014/main" id="{D895F044-528C-5F7C-0B9D-65858E5574E0}"/>
                </a:ext>
              </a:extLst>
            </p:cNvPr>
            <p:cNvSpPr/>
            <p:nvPr/>
          </p:nvSpPr>
          <p:spPr>
            <a:xfrm>
              <a:off x="2207000" y="2160650"/>
              <a:ext cx="316125" cy="590475"/>
            </a:xfrm>
            <a:custGeom>
              <a:avLst/>
              <a:gdLst/>
              <a:ahLst/>
              <a:cxnLst/>
              <a:rect l="l" t="t" r="r" b="b"/>
              <a:pathLst>
                <a:path w="12645" h="23619" extrusionOk="0">
                  <a:moveTo>
                    <a:pt x="5897" y="1"/>
                  </a:moveTo>
                  <a:cubicBezTo>
                    <a:pt x="2523" y="214"/>
                    <a:pt x="0" y="3132"/>
                    <a:pt x="304" y="6475"/>
                  </a:cubicBezTo>
                  <a:lnTo>
                    <a:pt x="1246" y="19758"/>
                  </a:lnTo>
                  <a:cubicBezTo>
                    <a:pt x="1398" y="21946"/>
                    <a:pt x="3192" y="23618"/>
                    <a:pt x="5380" y="23618"/>
                  </a:cubicBezTo>
                  <a:cubicBezTo>
                    <a:pt x="7782" y="23618"/>
                    <a:pt x="9666" y="21582"/>
                    <a:pt x="9514" y="19211"/>
                  </a:cubicBezTo>
                  <a:cubicBezTo>
                    <a:pt x="9423" y="17934"/>
                    <a:pt x="9362" y="16901"/>
                    <a:pt x="9362" y="16901"/>
                  </a:cubicBezTo>
                  <a:cubicBezTo>
                    <a:pt x="9362" y="16901"/>
                    <a:pt x="12584" y="16414"/>
                    <a:pt x="12614" y="13192"/>
                  </a:cubicBezTo>
                  <a:cubicBezTo>
                    <a:pt x="12645" y="11308"/>
                    <a:pt x="12311" y="7113"/>
                    <a:pt x="12037" y="3861"/>
                  </a:cubicBezTo>
                  <a:cubicBezTo>
                    <a:pt x="11855" y="1673"/>
                    <a:pt x="10031" y="1"/>
                    <a:pt x="784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73;p38">
              <a:extLst>
                <a:ext uri="{FF2B5EF4-FFF2-40B4-BE49-F238E27FC236}">
                  <a16:creationId xmlns:a16="http://schemas.microsoft.com/office/drawing/2014/main" id="{33456CD2-7236-FE1C-CD2B-9BC242799A7B}"/>
                </a:ext>
              </a:extLst>
            </p:cNvPr>
            <p:cNvSpPr/>
            <p:nvPr/>
          </p:nvSpPr>
          <p:spPr>
            <a:xfrm>
              <a:off x="2463850" y="2343700"/>
              <a:ext cx="23575" cy="22150"/>
            </a:xfrm>
            <a:custGeom>
              <a:avLst/>
              <a:gdLst/>
              <a:ahLst/>
              <a:cxnLst/>
              <a:rect l="l" t="t" r="r" b="b"/>
              <a:pathLst>
                <a:path w="943" h="886" extrusionOk="0">
                  <a:moveTo>
                    <a:pt x="509" y="1"/>
                  </a:moveTo>
                  <a:cubicBezTo>
                    <a:pt x="491" y="1"/>
                    <a:pt x="474" y="2"/>
                    <a:pt x="456" y="4"/>
                  </a:cubicBezTo>
                  <a:cubicBezTo>
                    <a:pt x="213" y="4"/>
                    <a:pt x="0" y="217"/>
                    <a:pt x="0" y="460"/>
                  </a:cubicBezTo>
                  <a:cubicBezTo>
                    <a:pt x="30" y="703"/>
                    <a:pt x="243" y="886"/>
                    <a:pt x="486" y="886"/>
                  </a:cubicBezTo>
                  <a:cubicBezTo>
                    <a:pt x="730" y="855"/>
                    <a:pt x="942" y="673"/>
                    <a:pt x="912" y="399"/>
                  </a:cubicBezTo>
                  <a:cubicBezTo>
                    <a:pt x="912" y="174"/>
                    <a:pt x="729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74;p38">
              <a:extLst>
                <a:ext uri="{FF2B5EF4-FFF2-40B4-BE49-F238E27FC236}">
                  <a16:creationId xmlns:a16="http://schemas.microsoft.com/office/drawing/2014/main" id="{E246EF09-6A64-C3B0-A181-88A627979161}"/>
                </a:ext>
              </a:extLst>
            </p:cNvPr>
            <p:cNvSpPr/>
            <p:nvPr/>
          </p:nvSpPr>
          <p:spPr>
            <a:xfrm>
              <a:off x="2447875" y="2326300"/>
              <a:ext cx="47150" cy="12425"/>
            </a:xfrm>
            <a:custGeom>
              <a:avLst/>
              <a:gdLst/>
              <a:ahLst/>
              <a:cxnLst/>
              <a:rect l="l" t="t" r="r" b="b"/>
              <a:pathLst>
                <a:path w="1886" h="497" extrusionOk="0">
                  <a:moveTo>
                    <a:pt x="973" y="1"/>
                  </a:moveTo>
                  <a:cubicBezTo>
                    <a:pt x="700" y="1"/>
                    <a:pt x="457" y="62"/>
                    <a:pt x="244" y="214"/>
                  </a:cubicBezTo>
                  <a:cubicBezTo>
                    <a:pt x="61" y="335"/>
                    <a:pt x="1" y="396"/>
                    <a:pt x="31" y="457"/>
                  </a:cubicBezTo>
                  <a:cubicBezTo>
                    <a:pt x="38" y="464"/>
                    <a:pt x="48" y="467"/>
                    <a:pt x="62" y="467"/>
                  </a:cubicBezTo>
                  <a:cubicBezTo>
                    <a:pt x="174" y="467"/>
                    <a:pt x="511" y="275"/>
                    <a:pt x="943" y="275"/>
                  </a:cubicBezTo>
                  <a:cubicBezTo>
                    <a:pt x="1408" y="275"/>
                    <a:pt x="1725" y="496"/>
                    <a:pt x="1828" y="496"/>
                  </a:cubicBezTo>
                  <a:cubicBezTo>
                    <a:pt x="1840" y="496"/>
                    <a:pt x="1849" y="493"/>
                    <a:pt x="1855" y="487"/>
                  </a:cubicBezTo>
                  <a:cubicBezTo>
                    <a:pt x="1885" y="457"/>
                    <a:pt x="1824" y="335"/>
                    <a:pt x="1672" y="214"/>
                  </a:cubicBezTo>
                  <a:cubicBezTo>
                    <a:pt x="1460" y="62"/>
                    <a:pt x="1217" y="1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75;p38">
              <a:extLst>
                <a:ext uri="{FF2B5EF4-FFF2-40B4-BE49-F238E27FC236}">
                  <a16:creationId xmlns:a16="http://schemas.microsoft.com/office/drawing/2014/main" id="{5ADC6128-3278-2702-ED8B-27794537728B}"/>
                </a:ext>
              </a:extLst>
            </p:cNvPr>
            <p:cNvSpPr/>
            <p:nvPr/>
          </p:nvSpPr>
          <p:spPr>
            <a:xfrm>
              <a:off x="2347575" y="2346750"/>
              <a:ext cx="22825" cy="22225"/>
            </a:xfrm>
            <a:custGeom>
              <a:avLst/>
              <a:gdLst/>
              <a:ahLst/>
              <a:cxnLst/>
              <a:rect l="l" t="t" r="r" b="b"/>
              <a:pathLst>
                <a:path w="913" h="889" extrusionOk="0">
                  <a:moveTo>
                    <a:pt x="503" y="1"/>
                  </a:moveTo>
                  <a:cubicBezTo>
                    <a:pt x="488" y="1"/>
                    <a:pt x="472" y="2"/>
                    <a:pt x="456" y="4"/>
                  </a:cubicBezTo>
                  <a:cubicBezTo>
                    <a:pt x="183" y="4"/>
                    <a:pt x="0" y="216"/>
                    <a:pt x="0" y="460"/>
                  </a:cubicBezTo>
                  <a:cubicBezTo>
                    <a:pt x="0" y="713"/>
                    <a:pt x="183" y="888"/>
                    <a:pt x="428" y="888"/>
                  </a:cubicBezTo>
                  <a:cubicBezTo>
                    <a:pt x="447" y="888"/>
                    <a:pt x="467" y="887"/>
                    <a:pt x="487" y="885"/>
                  </a:cubicBezTo>
                  <a:cubicBezTo>
                    <a:pt x="730" y="885"/>
                    <a:pt x="912" y="672"/>
                    <a:pt x="912" y="429"/>
                  </a:cubicBezTo>
                  <a:cubicBezTo>
                    <a:pt x="912" y="202"/>
                    <a:pt x="726" y="1"/>
                    <a:pt x="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76;p38">
              <a:extLst>
                <a:ext uri="{FF2B5EF4-FFF2-40B4-BE49-F238E27FC236}">
                  <a16:creationId xmlns:a16="http://schemas.microsoft.com/office/drawing/2014/main" id="{F063A712-266A-6B49-52D1-BC60943F2C92}"/>
                </a:ext>
              </a:extLst>
            </p:cNvPr>
            <p:cNvSpPr/>
            <p:nvPr/>
          </p:nvSpPr>
          <p:spPr>
            <a:xfrm>
              <a:off x="2325525" y="2328600"/>
              <a:ext cx="47900" cy="12400"/>
            </a:xfrm>
            <a:custGeom>
              <a:avLst/>
              <a:gdLst/>
              <a:ahLst/>
              <a:cxnLst/>
              <a:rect l="l" t="t" r="r" b="b"/>
              <a:pathLst>
                <a:path w="1916" h="496" extrusionOk="0">
                  <a:moveTo>
                    <a:pt x="974" y="0"/>
                  </a:moveTo>
                  <a:cubicBezTo>
                    <a:pt x="730" y="0"/>
                    <a:pt x="457" y="61"/>
                    <a:pt x="244" y="213"/>
                  </a:cubicBezTo>
                  <a:cubicBezTo>
                    <a:pt x="92" y="335"/>
                    <a:pt x="1" y="395"/>
                    <a:pt x="62" y="456"/>
                  </a:cubicBezTo>
                  <a:cubicBezTo>
                    <a:pt x="69" y="463"/>
                    <a:pt x="79" y="466"/>
                    <a:pt x="93" y="466"/>
                  </a:cubicBezTo>
                  <a:cubicBezTo>
                    <a:pt x="205" y="466"/>
                    <a:pt x="541" y="274"/>
                    <a:pt x="974" y="274"/>
                  </a:cubicBezTo>
                  <a:cubicBezTo>
                    <a:pt x="1411" y="274"/>
                    <a:pt x="1751" y="495"/>
                    <a:pt x="1858" y="495"/>
                  </a:cubicBezTo>
                  <a:cubicBezTo>
                    <a:pt x="1870" y="495"/>
                    <a:pt x="1879" y="493"/>
                    <a:pt x="1886" y="487"/>
                  </a:cubicBezTo>
                  <a:cubicBezTo>
                    <a:pt x="1916" y="456"/>
                    <a:pt x="1855" y="335"/>
                    <a:pt x="1703" y="213"/>
                  </a:cubicBezTo>
                  <a:cubicBezTo>
                    <a:pt x="1490" y="61"/>
                    <a:pt x="1247" y="0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77;p38">
              <a:extLst>
                <a:ext uri="{FF2B5EF4-FFF2-40B4-BE49-F238E27FC236}">
                  <a16:creationId xmlns:a16="http://schemas.microsoft.com/office/drawing/2014/main" id="{EB806D10-904D-D26C-0049-1B4C74ACB33B}"/>
                </a:ext>
              </a:extLst>
            </p:cNvPr>
            <p:cNvSpPr/>
            <p:nvPr/>
          </p:nvSpPr>
          <p:spPr>
            <a:xfrm>
              <a:off x="2411400" y="2329350"/>
              <a:ext cx="38025" cy="103175"/>
            </a:xfrm>
            <a:custGeom>
              <a:avLst/>
              <a:gdLst/>
              <a:ahLst/>
              <a:cxnLst/>
              <a:rect l="l" t="t" r="r" b="b"/>
              <a:pathLst>
                <a:path w="1521" h="4127" extrusionOk="0">
                  <a:moveTo>
                    <a:pt x="1" y="1"/>
                  </a:moveTo>
                  <a:lnTo>
                    <a:pt x="1" y="1"/>
                  </a:lnTo>
                  <a:cubicBezTo>
                    <a:pt x="213" y="852"/>
                    <a:pt x="517" y="1703"/>
                    <a:pt x="852" y="2493"/>
                  </a:cubicBezTo>
                  <a:cubicBezTo>
                    <a:pt x="973" y="2827"/>
                    <a:pt x="1095" y="3162"/>
                    <a:pt x="1217" y="3466"/>
                  </a:cubicBezTo>
                  <a:cubicBezTo>
                    <a:pt x="1308" y="3587"/>
                    <a:pt x="1338" y="3709"/>
                    <a:pt x="1308" y="3861"/>
                  </a:cubicBezTo>
                  <a:cubicBezTo>
                    <a:pt x="1277" y="3922"/>
                    <a:pt x="1186" y="3982"/>
                    <a:pt x="1034" y="3982"/>
                  </a:cubicBezTo>
                  <a:cubicBezTo>
                    <a:pt x="761" y="3982"/>
                    <a:pt x="487" y="4043"/>
                    <a:pt x="244" y="4104"/>
                  </a:cubicBezTo>
                  <a:cubicBezTo>
                    <a:pt x="381" y="4119"/>
                    <a:pt x="517" y="4127"/>
                    <a:pt x="654" y="4127"/>
                  </a:cubicBezTo>
                  <a:cubicBezTo>
                    <a:pt x="791" y="4127"/>
                    <a:pt x="928" y="4119"/>
                    <a:pt x="1065" y="4104"/>
                  </a:cubicBezTo>
                  <a:cubicBezTo>
                    <a:pt x="1125" y="4104"/>
                    <a:pt x="1186" y="4104"/>
                    <a:pt x="1277" y="4074"/>
                  </a:cubicBezTo>
                  <a:cubicBezTo>
                    <a:pt x="1369" y="4043"/>
                    <a:pt x="1429" y="3982"/>
                    <a:pt x="1460" y="3891"/>
                  </a:cubicBezTo>
                  <a:cubicBezTo>
                    <a:pt x="1520" y="3739"/>
                    <a:pt x="1490" y="3557"/>
                    <a:pt x="1399" y="3405"/>
                  </a:cubicBezTo>
                  <a:cubicBezTo>
                    <a:pt x="1308" y="3101"/>
                    <a:pt x="1186" y="2767"/>
                    <a:pt x="1065" y="2432"/>
                  </a:cubicBezTo>
                  <a:cubicBezTo>
                    <a:pt x="761" y="1581"/>
                    <a:pt x="426" y="76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78;p38">
              <a:extLst>
                <a:ext uri="{FF2B5EF4-FFF2-40B4-BE49-F238E27FC236}">
                  <a16:creationId xmlns:a16="http://schemas.microsoft.com/office/drawing/2014/main" id="{D4A671AE-684D-9635-6E68-672D2699E464}"/>
                </a:ext>
              </a:extLst>
            </p:cNvPr>
            <p:cNvSpPr/>
            <p:nvPr/>
          </p:nvSpPr>
          <p:spPr>
            <a:xfrm>
              <a:off x="2378725" y="2441050"/>
              <a:ext cx="41825" cy="34975"/>
            </a:xfrm>
            <a:custGeom>
              <a:avLst/>
              <a:gdLst/>
              <a:ahLst/>
              <a:cxnLst/>
              <a:rect l="l" t="t" r="r" b="b"/>
              <a:pathLst>
                <a:path w="1673" h="1399" extrusionOk="0">
                  <a:moveTo>
                    <a:pt x="92" y="1"/>
                  </a:moveTo>
                  <a:cubicBezTo>
                    <a:pt x="61" y="1"/>
                    <a:pt x="1" y="122"/>
                    <a:pt x="1" y="365"/>
                  </a:cubicBezTo>
                  <a:cubicBezTo>
                    <a:pt x="31" y="639"/>
                    <a:pt x="183" y="913"/>
                    <a:pt x="426" y="1125"/>
                  </a:cubicBezTo>
                  <a:cubicBezTo>
                    <a:pt x="669" y="1308"/>
                    <a:pt x="973" y="1399"/>
                    <a:pt x="1277" y="1399"/>
                  </a:cubicBezTo>
                  <a:cubicBezTo>
                    <a:pt x="1551" y="1399"/>
                    <a:pt x="1672" y="1369"/>
                    <a:pt x="1672" y="1308"/>
                  </a:cubicBezTo>
                  <a:cubicBezTo>
                    <a:pt x="1672" y="1217"/>
                    <a:pt x="1095" y="1277"/>
                    <a:pt x="639" y="913"/>
                  </a:cubicBezTo>
                  <a:cubicBezTo>
                    <a:pt x="183" y="517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79;p38">
              <a:extLst>
                <a:ext uri="{FF2B5EF4-FFF2-40B4-BE49-F238E27FC236}">
                  <a16:creationId xmlns:a16="http://schemas.microsoft.com/office/drawing/2014/main" id="{97AE5571-6510-445E-12FC-6DDE082C97E6}"/>
                </a:ext>
              </a:extLst>
            </p:cNvPr>
            <p:cNvSpPr/>
            <p:nvPr/>
          </p:nvSpPr>
          <p:spPr>
            <a:xfrm>
              <a:off x="2317175" y="2282750"/>
              <a:ext cx="59300" cy="16600"/>
            </a:xfrm>
            <a:custGeom>
              <a:avLst/>
              <a:gdLst/>
              <a:ahLst/>
              <a:cxnLst/>
              <a:rect l="l" t="t" r="r" b="b"/>
              <a:pathLst>
                <a:path w="2372" h="664" extrusionOk="0">
                  <a:moveTo>
                    <a:pt x="1356" y="1"/>
                  </a:moveTo>
                  <a:cubicBezTo>
                    <a:pt x="978" y="1"/>
                    <a:pt x="602" y="103"/>
                    <a:pt x="274" y="314"/>
                  </a:cubicBezTo>
                  <a:cubicBezTo>
                    <a:pt x="92" y="436"/>
                    <a:pt x="1" y="558"/>
                    <a:pt x="61" y="618"/>
                  </a:cubicBezTo>
                  <a:cubicBezTo>
                    <a:pt x="86" y="651"/>
                    <a:pt x="133" y="664"/>
                    <a:pt x="202" y="664"/>
                  </a:cubicBezTo>
                  <a:cubicBezTo>
                    <a:pt x="391" y="664"/>
                    <a:pt x="739" y="564"/>
                    <a:pt x="1186" y="497"/>
                  </a:cubicBezTo>
                  <a:cubicBezTo>
                    <a:pt x="1794" y="436"/>
                    <a:pt x="2280" y="497"/>
                    <a:pt x="2341" y="375"/>
                  </a:cubicBezTo>
                  <a:cubicBezTo>
                    <a:pt x="2372" y="314"/>
                    <a:pt x="2250" y="193"/>
                    <a:pt x="2007" y="102"/>
                  </a:cubicBezTo>
                  <a:cubicBezTo>
                    <a:pt x="1795" y="35"/>
                    <a:pt x="1575" y="1"/>
                    <a:pt x="1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80;p38">
              <a:extLst>
                <a:ext uri="{FF2B5EF4-FFF2-40B4-BE49-F238E27FC236}">
                  <a16:creationId xmlns:a16="http://schemas.microsoft.com/office/drawing/2014/main" id="{4E80A1AD-EE37-5C49-F20C-5100BD3A641D}"/>
                </a:ext>
              </a:extLst>
            </p:cNvPr>
            <p:cNvSpPr/>
            <p:nvPr/>
          </p:nvSpPr>
          <p:spPr>
            <a:xfrm>
              <a:off x="2446350" y="2289625"/>
              <a:ext cx="44100" cy="13750"/>
            </a:xfrm>
            <a:custGeom>
              <a:avLst/>
              <a:gdLst/>
              <a:ahLst/>
              <a:cxnLst/>
              <a:rect l="l" t="t" r="r" b="b"/>
              <a:pathLst>
                <a:path w="1764" h="550" extrusionOk="0">
                  <a:moveTo>
                    <a:pt x="855" y="1"/>
                  </a:moveTo>
                  <a:cubicBezTo>
                    <a:pt x="636" y="1"/>
                    <a:pt x="415" y="62"/>
                    <a:pt x="214" y="191"/>
                  </a:cubicBezTo>
                  <a:cubicBezTo>
                    <a:pt x="31" y="283"/>
                    <a:pt x="1" y="404"/>
                    <a:pt x="31" y="465"/>
                  </a:cubicBezTo>
                  <a:cubicBezTo>
                    <a:pt x="68" y="514"/>
                    <a:pt x="143" y="528"/>
                    <a:pt x="248" y="528"/>
                  </a:cubicBezTo>
                  <a:cubicBezTo>
                    <a:pt x="405" y="528"/>
                    <a:pt x="627" y="495"/>
                    <a:pt x="882" y="495"/>
                  </a:cubicBezTo>
                  <a:cubicBezTo>
                    <a:pt x="1146" y="495"/>
                    <a:pt x="1396" y="549"/>
                    <a:pt x="1560" y="549"/>
                  </a:cubicBezTo>
                  <a:cubicBezTo>
                    <a:pt x="1642" y="549"/>
                    <a:pt x="1703" y="536"/>
                    <a:pt x="1733" y="495"/>
                  </a:cubicBezTo>
                  <a:cubicBezTo>
                    <a:pt x="1764" y="465"/>
                    <a:pt x="1733" y="343"/>
                    <a:pt x="1551" y="222"/>
                  </a:cubicBezTo>
                  <a:cubicBezTo>
                    <a:pt x="1343" y="77"/>
                    <a:pt x="1100" y="1"/>
                    <a:pt x="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81;p38">
              <a:extLst>
                <a:ext uri="{FF2B5EF4-FFF2-40B4-BE49-F238E27FC236}">
                  <a16:creationId xmlns:a16="http://schemas.microsoft.com/office/drawing/2014/main" id="{8E49EED9-C4EE-FD96-EE09-E702EA872FFF}"/>
                </a:ext>
              </a:extLst>
            </p:cNvPr>
            <p:cNvSpPr/>
            <p:nvPr/>
          </p:nvSpPr>
          <p:spPr>
            <a:xfrm>
              <a:off x="2187025" y="2380375"/>
              <a:ext cx="58000" cy="83800"/>
            </a:xfrm>
            <a:custGeom>
              <a:avLst/>
              <a:gdLst/>
              <a:ahLst/>
              <a:cxnLst/>
              <a:rect l="l" t="t" r="r" b="b"/>
              <a:pathLst>
                <a:path w="2320" h="3352" extrusionOk="0">
                  <a:moveTo>
                    <a:pt x="1484" y="1"/>
                  </a:moveTo>
                  <a:cubicBezTo>
                    <a:pt x="848" y="1"/>
                    <a:pt x="1" y="255"/>
                    <a:pt x="39" y="1637"/>
                  </a:cubicBezTo>
                  <a:cubicBezTo>
                    <a:pt x="79" y="3075"/>
                    <a:pt x="1024" y="3352"/>
                    <a:pt x="1685" y="3352"/>
                  </a:cubicBezTo>
                  <a:cubicBezTo>
                    <a:pt x="2044" y="3352"/>
                    <a:pt x="2319" y="3270"/>
                    <a:pt x="2319" y="3248"/>
                  </a:cubicBezTo>
                  <a:cubicBezTo>
                    <a:pt x="2319" y="3188"/>
                    <a:pt x="2167" y="87"/>
                    <a:pt x="2167" y="87"/>
                  </a:cubicBezTo>
                  <a:cubicBezTo>
                    <a:pt x="2156" y="87"/>
                    <a:pt x="1856" y="1"/>
                    <a:pt x="1484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82;p38">
              <a:extLst>
                <a:ext uri="{FF2B5EF4-FFF2-40B4-BE49-F238E27FC236}">
                  <a16:creationId xmlns:a16="http://schemas.microsoft.com/office/drawing/2014/main" id="{B4E9751D-D379-2F3F-BA30-A701136B3C45}"/>
                </a:ext>
              </a:extLst>
            </p:cNvPr>
            <p:cNvSpPr/>
            <p:nvPr/>
          </p:nvSpPr>
          <p:spPr>
            <a:xfrm>
              <a:off x="2201675" y="2397750"/>
              <a:ext cx="25850" cy="48950"/>
            </a:xfrm>
            <a:custGeom>
              <a:avLst/>
              <a:gdLst/>
              <a:ahLst/>
              <a:cxnLst/>
              <a:rect l="l" t="t" r="r" b="b"/>
              <a:pathLst>
                <a:path w="1034" h="1958" extrusionOk="0">
                  <a:moveTo>
                    <a:pt x="517" y="0"/>
                  </a:moveTo>
                  <a:cubicBezTo>
                    <a:pt x="335" y="61"/>
                    <a:pt x="183" y="183"/>
                    <a:pt x="152" y="365"/>
                  </a:cubicBezTo>
                  <a:cubicBezTo>
                    <a:pt x="61" y="547"/>
                    <a:pt x="0" y="760"/>
                    <a:pt x="31" y="973"/>
                  </a:cubicBezTo>
                  <a:cubicBezTo>
                    <a:pt x="0" y="1398"/>
                    <a:pt x="213" y="1763"/>
                    <a:pt x="608" y="1945"/>
                  </a:cubicBezTo>
                  <a:cubicBezTo>
                    <a:pt x="641" y="1954"/>
                    <a:pt x="674" y="1957"/>
                    <a:pt x="706" y="1957"/>
                  </a:cubicBezTo>
                  <a:cubicBezTo>
                    <a:pt x="793" y="1957"/>
                    <a:pt x="876" y="1929"/>
                    <a:pt x="943" y="1885"/>
                  </a:cubicBezTo>
                  <a:cubicBezTo>
                    <a:pt x="1034" y="1794"/>
                    <a:pt x="1034" y="1763"/>
                    <a:pt x="1034" y="1763"/>
                  </a:cubicBezTo>
                  <a:lnTo>
                    <a:pt x="1034" y="1763"/>
                  </a:lnTo>
                  <a:cubicBezTo>
                    <a:pt x="1034" y="1763"/>
                    <a:pt x="973" y="1794"/>
                    <a:pt x="912" y="1824"/>
                  </a:cubicBezTo>
                  <a:cubicBezTo>
                    <a:pt x="867" y="1839"/>
                    <a:pt x="821" y="1847"/>
                    <a:pt x="776" y="1847"/>
                  </a:cubicBezTo>
                  <a:cubicBezTo>
                    <a:pt x="730" y="1847"/>
                    <a:pt x="684" y="1839"/>
                    <a:pt x="639" y="1824"/>
                  </a:cubicBezTo>
                  <a:cubicBezTo>
                    <a:pt x="335" y="1642"/>
                    <a:pt x="152" y="1307"/>
                    <a:pt x="152" y="973"/>
                  </a:cubicBezTo>
                  <a:cubicBezTo>
                    <a:pt x="152" y="790"/>
                    <a:pt x="183" y="608"/>
                    <a:pt x="244" y="426"/>
                  </a:cubicBezTo>
                  <a:cubicBezTo>
                    <a:pt x="304" y="274"/>
                    <a:pt x="396" y="152"/>
                    <a:pt x="548" y="122"/>
                  </a:cubicBezTo>
                  <a:cubicBezTo>
                    <a:pt x="570" y="114"/>
                    <a:pt x="593" y="110"/>
                    <a:pt x="615" y="110"/>
                  </a:cubicBezTo>
                  <a:cubicBezTo>
                    <a:pt x="681" y="110"/>
                    <a:pt x="738" y="145"/>
                    <a:pt x="760" y="213"/>
                  </a:cubicBezTo>
                  <a:cubicBezTo>
                    <a:pt x="791" y="274"/>
                    <a:pt x="791" y="304"/>
                    <a:pt x="791" y="335"/>
                  </a:cubicBezTo>
                  <a:cubicBezTo>
                    <a:pt x="821" y="335"/>
                    <a:pt x="852" y="274"/>
                    <a:pt x="821" y="183"/>
                  </a:cubicBezTo>
                  <a:cubicBezTo>
                    <a:pt x="821" y="152"/>
                    <a:pt x="760" y="91"/>
                    <a:pt x="730" y="61"/>
                  </a:cubicBezTo>
                  <a:cubicBezTo>
                    <a:pt x="669" y="0"/>
                    <a:pt x="578" y="0"/>
                    <a:pt x="51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083;p38">
              <a:extLst>
                <a:ext uri="{FF2B5EF4-FFF2-40B4-BE49-F238E27FC236}">
                  <a16:creationId xmlns:a16="http://schemas.microsoft.com/office/drawing/2014/main" id="{1522119A-FFCE-4AB8-314B-61D4888EAA58}"/>
                </a:ext>
              </a:extLst>
            </p:cNvPr>
            <p:cNvSpPr/>
            <p:nvPr/>
          </p:nvSpPr>
          <p:spPr>
            <a:xfrm>
              <a:off x="2194825" y="2149725"/>
              <a:ext cx="269050" cy="282300"/>
            </a:xfrm>
            <a:custGeom>
              <a:avLst/>
              <a:gdLst/>
              <a:ahLst/>
              <a:cxnLst/>
              <a:rect l="l" t="t" r="r" b="b"/>
              <a:pathLst>
                <a:path w="10762" h="11292" extrusionOk="0">
                  <a:moveTo>
                    <a:pt x="6600" y="0"/>
                  </a:moveTo>
                  <a:cubicBezTo>
                    <a:pt x="6035" y="0"/>
                    <a:pt x="5484" y="66"/>
                    <a:pt x="4986" y="195"/>
                  </a:cubicBezTo>
                  <a:cubicBezTo>
                    <a:pt x="3132" y="651"/>
                    <a:pt x="1612" y="1866"/>
                    <a:pt x="761" y="3569"/>
                  </a:cubicBezTo>
                  <a:cubicBezTo>
                    <a:pt x="1" y="5240"/>
                    <a:pt x="214" y="7550"/>
                    <a:pt x="639" y="9252"/>
                  </a:cubicBezTo>
                  <a:cubicBezTo>
                    <a:pt x="666" y="9251"/>
                    <a:pt x="693" y="9250"/>
                    <a:pt x="720" y="9250"/>
                  </a:cubicBezTo>
                  <a:cubicBezTo>
                    <a:pt x="1118" y="9250"/>
                    <a:pt x="1504" y="9458"/>
                    <a:pt x="1703" y="9800"/>
                  </a:cubicBezTo>
                  <a:cubicBezTo>
                    <a:pt x="1855" y="10104"/>
                    <a:pt x="1885" y="10468"/>
                    <a:pt x="2007" y="10772"/>
                  </a:cubicBezTo>
                  <a:cubicBezTo>
                    <a:pt x="2121" y="11085"/>
                    <a:pt x="2421" y="11292"/>
                    <a:pt x="2759" y="11292"/>
                  </a:cubicBezTo>
                  <a:cubicBezTo>
                    <a:pt x="2782" y="11292"/>
                    <a:pt x="2805" y="11291"/>
                    <a:pt x="2828" y="11289"/>
                  </a:cubicBezTo>
                  <a:cubicBezTo>
                    <a:pt x="3041" y="11228"/>
                    <a:pt x="3223" y="11015"/>
                    <a:pt x="3284" y="10803"/>
                  </a:cubicBezTo>
                  <a:cubicBezTo>
                    <a:pt x="3314" y="10559"/>
                    <a:pt x="3314" y="10316"/>
                    <a:pt x="3284" y="10073"/>
                  </a:cubicBezTo>
                  <a:cubicBezTo>
                    <a:pt x="3162" y="9070"/>
                    <a:pt x="2949" y="8037"/>
                    <a:pt x="2889" y="7003"/>
                  </a:cubicBezTo>
                  <a:cubicBezTo>
                    <a:pt x="2828" y="5970"/>
                    <a:pt x="3041" y="4906"/>
                    <a:pt x="3557" y="3994"/>
                  </a:cubicBezTo>
                  <a:cubicBezTo>
                    <a:pt x="4060" y="3106"/>
                    <a:pt x="5024" y="2564"/>
                    <a:pt x="6057" y="2564"/>
                  </a:cubicBezTo>
                  <a:cubicBezTo>
                    <a:pt x="6085" y="2564"/>
                    <a:pt x="6113" y="2565"/>
                    <a:pt x="6141" y="2565"/>
                  </a:cubicBezTo>
                  <a:cubicBezTo>
                    <a:pt x="6810" y="2626"/>
                    <a:pt x="7448" y="2961"/>
                    <a:pt x="8117" y="3082"/>
                  </a:cubicBezTo>
                  <a:cubicBezTo>
                    <a:pt x="8220" y="3094"/>
                    <a:pt x="8324" y="3099"/>
                    <a:pt x="8427" y="3099"/>
                  </a:cubicBezTo>
                  <a:cubicBezTo>
                    <a:pt x="9141" y="3099"/>
                    <a:pt x="9835" y="2827"/>
                    <a:pt x="10366" y="2322"/>
                  </a:cubicBezTo>
                  <a:cubicBezTo>
                    <a:pt x="10427" y="2231"/>
                    <a:pt x="10761" y="2018"/>
                    <a:pt x="10761" y="2018"/>
                  </a:cubicBezTo>
                  <a:cubicBezTo>
                    <a:pt x="10761" y="1775"/>
                    <a:pt x="10670" y="1532"/>
                    <a:pt x="10548" y="1319"/>
                  </a:cubicBezTo>
                  <a:cubicBezTo>
                    <a:pt x="9567" y="425"/>
                    <a:pt x="8037" y="0"/>
                    <a:pt x="6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084;p38">
              <a:extLst>
                <a:ext uri="{FF2B5EF4-FFF2-40B4-BE49-F238E27FC236}">
                  <a16:creationId xmlns:a16="http://schemas.microsoft.com/office/drawing/2014/main" id="{A3C14F5D-7CCC-754B-224A-260665035B15}"/>
                </a:ext>
              </a:extLst>
            </p:cNvPr>
            <p:cNvSpPr/>
            <p:nvPr/>
          </p:nvSpPr>
          <p:spPr>
            <a:xfrm>
              <a:off x="2118850" y="2062750"/>
              <a:ext cx="364000" cy="228625"/>
            </a:xfrm>
            <a:custGeom>
              <a:avLst/>
              <a:gdLst/>
              <a:ahLst/>
              <a:cxnLst/>
              <a:rect l="l" t="t" r="r" b="b"/>
              <a:pathLst>
                <a:path w="14560" h="9145" extrusionOk="0">
                  <a:moveTo>
                    <a:pt x="6246" y="1"/>
                  </a:moveTo>
                  <a:cubicBezTo>
                    <a:pt x="5584" y="1"/>
                    <a:pt x="4970" y="99"/>
                    <a:pt x="4560" y="360"/>
                  </a:cubicBezTo>
                  <a:cubicBezTo>
                    <a:pt x="3891" y="786"/>
                    <a:pt x="3465" y="1455"/>
                    <a:pt x="2858" y="1941"/>
                  </a:cubicBezTo>
                  <a:cubicBezTo>
                    <a:pt x="2189" y="2549"/>
                    <a:pt x="1307" y="2883"/>
                    <a:pt x="578" y="3430"/>
                  </a:cubicBezTo>
                  <a:cubicBezTo>
                    <a:pt x="396" y="3582"/>
                    <a:pt x="213" y="3795"/>
                    <a:pt x="92" y="4008"/>
                  </a:cubicBezTo>
                  <a:cubicBezTo>
                    <a:pt x="0" y="4251"/>
                    <a:pt x="31" y="4525"/>
                    <a:pt x="183" y="4707"/>
                  </a:cubicBezTo>
                  <a:cubicBezTo>
                    <a:pt x="365" y="4859"/>
                    <a:pt x="547" y="4920"/>
                    <a:pt x="760" y="4950"/>
                  </a:cubicBezTo>
                  <a:cubicBezTo>
                    <a:pt x="1581" y="5102"/>
                    <a:pt x="2432" y="5163"/>
                    <a:pt x="3283" y="5163"/>
                  </a:cubicBezTo>
                  <a:cubicBezTo>
                    <a:pt x="2358" y="5597"/>
                    <a:pt x="2725" y="6937"/>
                    <a:pt x="3678" y="6937"/>
                  </a:cubicBezTo>
                  <a:cubicBezTo>
                    <a:pt x="3727" y="6937"/>
                    <a:pt x="3778" y="6933"/>
                    <a:pt x="3830" y="6926"/>
                  </a:cubicBezTo>
                  <a:lnTo>
                    <a:pt x="3830" y="6926"/>
                  </a:lnTo>
                  <a:cubicBezTo>
                    <a:pt x="3587" y="7990"/>
                    <a:pt x="3283" y="8081"/>
                    <a:pt x="3648" y="9145"/>
                  </a:cubicBezTo>
                  <a:cubicBezTo>
                    <a:pt x="3648" y="9145"/>
                    <a:pt x="6779" y="6379"/>
                    <a:pt x="9393" y="5953"/>
                  </a:cubicBezTo>
                  <a:cubicBezTo>
                    <a:pt x="9920" y="5879"/>
                    <a:pt x="10449" y="5842"/>
                    <a:pt x="10978" y="5842"/>
                  </a:cubicBezTo>
                  <a:cubicBezTo>
                    <a:pt x="12189" y="5842"/>
                    <a:pt x="13397" y="6038"/>
                    <a:pt x="14560" y="6440"/>
                  </a:cubicBezTo>
                  <a:cubicBezTo>
                    <a:pt x="13466" y="3917"/>
                    <a:pt x="12159" y="1424"/>
                    <a:pt x="8937" y="421"/>
                  </a:cubicBezTo>
                  <a:cubicBezTo>
                    <a:pt x="8254" y="206"/>
                    <a:pt x="7201" y="1"/>
                    <a:pt x="6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085;p38">
              <a:extLst>
                <a:ext uri="{FF2B5EF4-FFF2-40B4-BE49-F238E27FC236}">
                  <a16:creationId xmlns:a16="http://schemas.microsoft.com/office/drawing/2014/main" id="{FFE291BC-4034-B522-C541-75512D47456E}"/>
                </a:ext>
              </a:extLst>
            </p:cNvPr>
            <p:cNvSpPr/>
            <p:nvPr/>
          </p:nvSpPr>
          <p:spPr>
            <a:xfrm>
              <a:off x="2191025" y="2145500"/>
              <a:ext cx="318425" cy="214275"/>
            </a:xfrm>
            <a:custGeom>
              <a:avLst/>
              <a:gdLst/>
              <a:ahLst/>
              <a:cxnLst/>
              <a:rect l="l" t="t" r="r" b="b"/>
              <a:pathLst>
                <a:path w="12737" h="8571" extrusionOk="0">
                  <a:moveTo>
                    <a:pt x="9054" y="0"/>
                  </a:moveTo>
                  <a:cubicBezTo>
                    <a:pt x="7697" y="0"/>
                    <a:pt x="6363" y="272"/>
                    <a:pt x="5259" y="607"/>
                  </a:cubicBezTo>
                  <a:cubicBezTo>
                    <a:pt x="1247" y="1853"/>
                    <a:pt x="1" y="4315"/>
                    <a:pt x="1" y="4953"/>
                  </a:cubicBezTo>
                  <a:cubicBezTo>
                    <a:pt x="1" y="5926"/>
                    <a:pt x="609" y="8570"/>
                    <a:pt x="609" y="8570"/>
                  </a:cubicBezTo>
                  <a:cubicBezTo>
                    <a:pt x="2721" y="4382"/>
                    <a:pt x="6405" y="3490"/>
                    <a:pt x="9161" y="3490"/>
                  </a:cubicBezTo>
                  <a:cubicBezTo>
                    <a:pt x="11204" y="3490"/>
                    <a:pt x="12737" y="3981"/>
                    <a:pt x="12737" y="3981"/>
                  </a:cubicBezTo>
                  <a:lnTo>
                    <a:pt x="12372" y="1579"/>
                  </a:lnTo>
                  <a:cubicBezTo>
                    <a:pt x="12311" y="941"/>
                    <a:pt x="11855" y="424"/>
                    <a:pt x="11247" y="272"/>
                  </a:cubicBezTo>
                  <a:cubicBezTo>
                    <a:pt x="10532" y="80"/>
                    <a:pt x="9790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086;p38">
              <a:extLst>
                <a:ext uri="{FF2B5EF4-FFF2-40B4-BE49-F238E27FC236}">
                  <a16:creationId xmlns:a16="http://schemas.microsoft.com/office/drawing/2014/main" id="{E93CF8C7-F3ED-2570-0BB8-67DFB5C83F3F}"/>
                </a:ext>
              </a:extLst>
            </p:cNvPr>
            <p:cNvSpPr/>
            <p:nvPr/>
          </p:nvSpPr>
          <p:spPr>
            <a:xfrm>
              <a:off x="2200925" y="2139925"/>
              <a:ext cx="272825" cy="102825"/>
            </a:xfrm>
            <a:custGeom>
              <a:avLst/>
              <a:gdLst/>
              <a:ahLst/>
              <a:cxnLst/>
              <a:rect l="l" t="t" r="r" b="b"/>
              <a:pathLst>
                <a:path w="10913" h="4113" extrusionOk="0">
                  <a:moveTo>
                    <a:pt x="7826" y="0"/>
                  </a:moveTo>
                  <a:cubicBezTo>
                    <a:pt x="6801" y="0"/>
                    <a:pt x="5780" y="128"/>
                    <a:pt x="4803" y="404"/>
                  </a:cubicBezTo>
                  <a:cubicBezTo>
                    <a:pt x="4012" y="647"/>
                    <a:pt x="3283" y="951"/>
                    <a:pt x="2584" y="1407"/>
                  </a:cubicBezTo>
                  <a:lnTo>
                    <a:pt x="2158" y="1711"/>
                  </a:lnTo>
                  <a:cubicBezTo>
                    <a:pt x="2006" y="1802"/>
                    <a:pt x="1885" y="1924"/>
                    <a:pt x="1733" y="2015"/>
                  </a:cubicBezTo>
                  <a:cubicBezTo>
                    <a:pt x="1520" y="2198"/>
                    <a:pt x="1277" y="2410"/>
                    <a:pt x="1064" y="2653"/>
                  </a:cubicBezTo>
                  <a:cubicBezTo>
                    <a:pt x="760" y="2957"/>
                    <a:pt x="486" y="3322"/>
                    <a:pt x="243" y="3687"/>
                  </a:cubicBezTo>
                  <a:cubicBezTo>
                    <a:pt x="152" y="3809"/>
                    <a:pt x="91" y="3961"/>
                    <a:pt x="0" y="4112"/>
                  </a:cubicBezTo>
                  <a:cubicBezTo>
                    <a:pt x="122" y="3991"/>
                    <a:pt x="213" y="3869"/>
                    <a:pt x="304" y="3717"/>
                  </a:cubicBezTo>
                  <a:cubicBezTo>
                    <a:pt x="578" y="3383"/>
                    <a:pt x="851" y="3049"/>
                    <a:pt x="1186" y="2745"/>
                  </a:cubicBezTo>
                  <a:cubicBezTo>
                    <a:pt x="1398" y="2532"/>
                    <a:pt x="1611" y="2319"/>
                    <a:pt x="1854" y="2137"/>
                  </a:cubicBezTo>
                  <a:cubicBezTo>
                    <a:pt x="1976" y="2046"/>
                    <a:pt x="2097" y="1924"/>
                    <a:pt x="2249" y="1833"/>
                  </a:cubicBezTo>
                  <a:lnTo>
                    <a:pt x="2705" y="1559"/>
                  </a:lnTo>
                  <a:cubicBezTo>
                    <a:pt x="3374" y="1134"/>
                    <a:pt x="4104" y="830"/>
                    <a:pt x="4863" y="587"/>
                  </a:cubicBezTo>
                  <a:cubicBezTo>
                    <a:pt x="5889" y="313"/>
                    <a:pt x="6966" y="176"/>
                    <a:pt x="8044" y="176"/>
                  </a:cubicBezTo>
                  <a:cubicBezTo>
                    <a:pt x="8403" y="176"/>
                    <a:pt x="8762" y="191"/>
                    <a:pt x="9119" y="222"/>
                  </a:cubicBezTo>
                  <a:cubicBezTo>
                    <a:pt x="10064" y="299"/>
                    <a:pt x="10688" y="418"/>
                    <a:pt x="10862" y="418"/>
                  </a:cubicBezTo>
                  <a:cubicBezTo>
                    <a:pt x="10895" y="418"/>
                    <a:pt x="10912" y="414"/>
                    <a:pt x="10912" y="404"/>
                  </a:cubicBezTo>
                  <a:cubicBezTo>
                    <a:pt x="10760" y="343"/>
                    <a:pt x="10608" y="313"/>
                    <a:pt x="10456" y="283"/>
                  </a:cubicBezTo>
                  <a:cubicBezTo>
                    <a:pt x="10031" y="191"/>
                    <a:pt x="9575" y="131"/>
                    <a:pt x="9149" y="70"/>
                  </a:cubicBezTo>
                  <a:cubicBezTo>
                    <a:pt x="8710" y="24"/>
                    <a:pt x="8268" y="0"/>
                    <a:pt x="7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087;p38">
              <a:extLst>
                <a:ext uri="{FF2B5EF4-FFF2-40B4-BE49-F238E27FC236}">
                  <a16:creationId xmlns:a16="http://schemas.microsoft.com/office/drawing/2014/main" id="{06C432E5-497A-87BD-1C64-39EFB951D56C}"/>
                </a:ext>
              </a:extLst>
            </p:cNvPr>
            <p:cNvSpPr/>
            <p:nvPr/>
          </p:nvSpPr>
          <p:spPr>
            <a:xfrm>
              <a:off x="2323250" y="2212075"/>
              <a:ext cx="177850" cy="61100"/>
            </a:xfrm>
            <a:custGeom>
              <a:avLst/>
              <a:gdLst/>
              <a:ahLst/>
              <a:cxnLst/>
              <a:rect l="l" t="t" r="r" b="b"/>
              <a:pathLst>
                <a:path w="7114" h="2444" extrusionOk="0">
                  <a:moveTo>
                    <a:pt x="3517" y="1"/>
                  </a:moveTo>
                  <a:cubicBezTo>
                    <a:pt x="3278" y="1"/>
                    <a:pt x="3037" y="14"/>
                    <a:pt x="2797" y="41"/>
                  </a:cubicBezTo>
                  <a:cubicBezTo>
                    <a:pt x="1733" y="163"/>
                    <a:pt x="730" y="710"/>
                    <a:pt x="1" y="1561"/>
                  </a:cubicBezTo>
                  <a:lnTo>
                    <a:pt x="183" y="1500"/>
                  </a:lnTo>
                  <a:cubicBezTo>
                    <a:pt x="537" y="2073"/>
                    <a:pt x="1143" y="2375"/>
                    <a:pt x="1753" y="2375"/>
                  </a:cubicBezTo>
                  <a:cubicBezTo>
                    <a:pt x="2243" y="2375"/>
                    <a:pt x="2735" y="2180"/>
                    <a:pt x="3101" y="1774"/>
                  </a:cubicBezTo>
                  <a:cubicBezTo>
                    <a:pt x="3289" y="2223"/>
                    <a:pt x="3699" y="2444"/>
                    <a:pt x="4108" y="2444"/>
                  </a:cubicBezTo>
                  <a:cubicBezTo>
                    <a:pt x="4558" y="2444"/>
                    <a:pt x="5009" y="2177"/>
                    <a:pt x="5168" y="1652"/>
                  </a:cubicBezTo>
                  <a:cubicBezTo>
                    <a:pt x="5381" y="1926"/>
                    <a:pt x="5654" y="2108"/>
                    <a:pt x="5989" y="2260"/>
                  </a:cubicBezTo>
                  <a:cubicBezTo>
                    <a:pt x="6090" y="2300"/>
                    <a:pt x="6202" y="2321"/>
                    <a:pt x="6313" y="2321"/>
                  </a:cubicBezTo>
                  <a:cubicBezTo>
                    <a:pt x="6536" y="2321"/>
                    <a:pt x="6759" y="2240"/>
                    <a:pt x="6901" y="2078"/>
                  </a:cubicBezTo>
                  <a:cubicBezTo>
                    <a:pt x="7113" y="1774"/>
                    <a:pt x="7083" y="1378"/>
                    <a:pt x="6840" y="1105"/>
                  </a:cubicBezTo>
                  <a:cubicBezTo>
                    <a:pt x="6627" y="831"/>
                    <a:pt x="6323" y="619"/>
                    <a:pt x="5989" y="527"/>
                  </a:cubicBezTo>
                  <a:cubicBezTo>
                    <a:pt x="5206" y="172"/>
                    <a:pt x="4368" y="1"/>
                    <a:pt x="3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88;p38">
              <a:extLst>
                <a:ext uri="{FF2B5EF4-FFF2-40B4-BE49-F238E27FC236}">
                  <a16:creationId xmlns:a16="http://schemas.microsoft.com/office/drawing/2014/main" id="{AE220DE9-2E85-41AC-0855-435D87A41BC2}"/>
                </a:ext>
              </a:extLst>
            </p:cNvPr>
            <p:cNvSpPr/>
            <p:nvPr/>
          </p:nvSpPr>
          <p:spPr>
            <a:xfrm>
              <a:off x="2210800" y="2227525"/>
              <a:ext cx="28900" cy="82850"/>
            </a:xfrm>
            <a:custGeom>
              <a:avLst/>
              <a:gdLst/>
              <a:ahLst/>
              <a:cxnLst/>
              <a:rect l="l" t="t" r="r" b="b"/>
              <a:pathLst>
                <a:path w="1156" h="3314" extrusionOk="0">
                  <a:moveTo>
                    <a:pt x="61" y="1"/>
                  </a:moveTo>
                  <a:cubicBezTo>
                    <a:pt x="31" y="31"/>
                    <a:pt x="31" y="92"/>
                    <a:pt x="31" y="122"/>
                  </a:cubicBezTo>
                  <a:cubicBezTo>
                    <a:pt x="0" y="244"/>
                    <a:pt x="0" y="396"/>
                    <a:pt x="0" y="517"/>
                  </a:cubicBezTo>
                  <a:cubicBezTo>
                    <a:pt x="0" y="943"/>
                    <a:pt x="61" y="1368"/>
                    <a:pt x="213" y="1794"/>
                  </a:cubicBezTo>
                  <a:cubicBezTo>
                    <a:pt x="335" y="2189"/>
                    <a:pt x="547" y="2584"/>
                    <a:pt x="791" y="2919"/>
                  </a:cubicBezTo>
                  <a:cubicBezTo>
                    <a:pt x="882" y="3040"/>
                    <a:pt x="943" y="3131"/>
                    <a:pt x="1064" y="3223"/>
                  </a:cubicBezTo>
                  <a:cubicBezTo>
                    <a:pt x="1125" y="3283"/>
                    <a:pt x="1155" y="3314"/>
                    <a:pt x="1155" y="3314"/>
                  </a:cubicBezTo>
                  <a:cubicBezTo>
                    <a:pt x="1155" y="3314"/>
                    <a:pt x="1034" y="3162"/>
                    <a:pt x="851" y="2919"/>
                  </a:cubicBezTo>
                  <a:cubicBezTo>
                    <a:pt x="608" y="2554"/>
                    <a:pt x="395" y="2159"/>
                    <a:pt x="274" y="1764"/>
                  </a:cubicBezTo>
                  <a:cubicBezTo>
                    <a:pt x="152" y="1368"/>
                    <a:pt x="61" y="943"/>
                    <a:pt x="61" y="517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89;p38">
              <a:extLst>
                <a:ext uri="{FF2B5EF4-FFF2-40B4-BE49-F238E27FC236}">
                  <a16:creationId xmlns:a16="http://schemas.microsoft.com/office/drawing/2014/main" id="{6B41B314-9EF7-E91D-1A2E-DCB2071AD1AE}"/>
                </a:ext>
              </a:extLst>
            </p:cNvPr>
            <p:cNvSpPr/>
            <p:nvPr/>
          </p:nvSpPr>
          <p:spPr>
            <a:xfrm>
              <a:off x="2247275" y="2191800"/>
              <a:ext cx="38775" cy="74500"/>
            </a:xfrm>
            <a:custGeom>
              <a:avLst/>
              <a:gdLst/>
              <a:ahLst/>
              <a:cxnLst/>
              <a:rect l="l" t="t" r="r" b="b"/>
              <a:pathLst>
                <a:path w="1551" h="2980" extrusionOk="0">
                  <a:moveTo>
                    <a:pt x="31" y="1"/>
                  </a:moveTo>
                  <a:cubicBezTo>
                    <a:pt x="0" y="31"/>
                    <a:pt x="152" y="123"/>
                    <a:pt x="365" y="366"/>
                  </a:cubicBezTo>
                  <a:cubicBezTo>
                    <a:pt x="639" y="639"/>
                    <a:pt x="882" y="974"/>
                    <a:pt x="1064" y="1338"/>
                  </a:cubicBezTo>
                  <a:cubicBezTo>
                    <a:pt x="1246" y="1703"/>
                    <a:pt x="1368" y="2068"/>
                    <a:pt x="1459" y="2463"/>
                  </a:cubicBezTo>
                  <a:cubicBezTo>
                    <a:pt x="1520" y="2767"/>
                    <a:pt x="1520" y="2980"/>
                    <a:pt x="1520" y="2980"/>
                  </a:cubicBezTo>
                  <a:cubicBezTo>
                    <a:pt x="1550" y="2980"/>
                    <a:pt x="1550" y="2919"/>
                    <a:pt x="1550" y="2828"/>
                  </a:cubicBezTo>
                  <a:cubicBezTo>
                    <a:pt x="1550" y="2706"/>
                    <a:pt x="1550" y="2585"/>
                    <a:pt x="1520" y="2463"/>
                  </a:cubicBezTo>
                  <a:cubicBezTo>
                    <a:pt x="1398" y="1642"/>
                    <a:pt x="1003" y="882"/>
                    <a:pt x="426" y="335"/>
                  </a:cubicBezTo>
                  <a:cubicBezTo>
                    <a:pt x="335" y="244"/>
                    <a:pt x="243" y="153"/>
                    <a:pt x="122" y="92"/>
                  </a:cubicBezTo>
                  <a:cubicBezTo>
                    <a:pt x="91" y="62"/>
                    <a:pt x="61" y="3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090;p38">
              <a:extLst>
                <a:ext uri="{FF2B5EF4-FFF2-40B4-BE49-F238E27FC236}">
                  <a16:creationId xmlns:a16="http://schemas.microsoft.com/office/drawing/2014/main" id="{4D95684A-ED60-D786-A375-3F9945AAB6F1}"/>
                </a:ext>
              </a:extLst>
            </p:cNvPr>
            <p:cNvSpPr/>
            <p:nvPr/>
          </p:nvSpPr>
          <p:spPr>
            <a:xfrm>
              <a:off x="2317175" y="2154575"/>
              <a:ext cx="33475" cy="85125"/>
            </a:xfrm>
            <a:custGeom>
              <a:avLst/>
              <a:gdLst/>
              <a:ahLst/>
              <a:cxnLst/>
              <a:rect l="l" t="t" r="r" b="b"/>
              <a:pathLst>
                <a:path w="1339" h="3405" extrusionOk="0">
                  <a:moveTo>
                    <a:pt x="1" y="1"/>
                  </a:moveTo>
                  <a:cubicBezTo>
                    <a:pt x="1" y="1"/>
                    <a:pt x="122" y="183"/>
                    <a:pt x="305" y="457"/>
                  </a:cubicBezTo>
                  <a:cubicBezTo>
                    <a:pt x="517" y="821"/>
                    <a:pt x="730" y="1216"/>
                    <a:pt x="882" y="1612"/>
                  </a:cubicBezTo>
                  <a:cubicBezTo>
                    <a:pt x="1034" y="2037"/>
                    <a:pt x="1156" y="2432"/>
                    <a:pt x="1247" y="2888"/>
                  </a:cubicBezTo>
                  <a:cubicBezTo>
                    <a:pt x="1277" y="3223"/>
                    <a:pt x="1308" y="3405"/>
                    <a:pt x="1308" y="3405"/>
                  </a:cubicBezTo>
                  <a:cubicBezTo>
                    <a:pt x="1338" y="3405"/>
                    <a:pt x="1338" y="3375"/>
                    <a:pt x="1308" y="3253"/>
                  </a:cubicBezTo>
                  <a:cubicBezTo>
                    <a:pt x="1308" y="3131"/>
                    <a:pt x="1308" y="3010"/>
                    <a:pt x="1277" y="2858"/>
                  </a:cubicBezTo>
                  <a:cubicBezTo>
                    <a:pt x="1216" y="2432"/>
                    <a:pt x="1125" y="2007"/>
                    <a:pt x="973" y="1581"/>
                  </a:cubicBezTo>
                  <a:cubicBezTo>
                    <a:pt x="791" y="1186"/>
                    <a:pt x="609" y="791"/>
                    <a:pt x="335" y="426"/>
                  </a:cubicBezTo>
                  <a:cubicBezTo>
                    <a:pt x="244" y="274"/>
                    <a:pt x="153" y="183"/>
                    <a:pt x="92" y="92"/>
                  </a:cubicBezTo>
                  <a:cubicBezTo>
                    <a:pt x="31" y="3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091;p38">
              <a:extLst>
                <a:ext uri="{FF2B5EF4-FFF2-40B4-BE49-F238E27FC236}">
                  <a16:creationId xmlns:a16="http://schemas.microsoft.com/office/drawing/2014/main" id="{E0ECC15D-CC3B-B27E-DFEA-001C8E0664A5}"/>
                </a:ext>
              </a:extLst>
            </p:cNvPr>
            <p:cNvSpPr/>
            <p:nvPr/>
          </p:nvSpPr>
          <p:spPr>
            <a:xfrm>
              <a:off x="2409125" y="2141650"/>
              <a:ext cx="12950" cy="79825"/>
            </a:xfrm>
            <a:custGeom>
              <a:avLst/>
              <a:gdLst/>
              <a:ahLst/>
              <a:cxnLst/>
              <a:rect l="l" t="t" r="r" b="b"/>
              <a:pathLst>
                <a:path w="518" h="3193" extrusionOk="0">
                  <a:moveTo>
                    <a:pt x="1" y="1"/>
                  </a:moveTo>
                  <a:cubicBezTo>
                    <a:pt x="1" y="8"/>
                    <a:pt x="2" y="14"/>
                    <a:pt x="5" y="21"/>
                  </a:cubicBezTo>
                  <a:lnTo>
                    <a:pt x="5" y="21"/>
                  </a:lnTo>
                  <a:cubicBezTo>
                    <a:pt x="3" y="14"/>
                    <a:pt x="2" y="8"/>
                    <a:pt x="1" y="1"/>
                  </a:cubicBezTo>
                  <a:close/>
                  <a:moveTo>
                    <a:pt x="5" y="21"/>
                  </a:moveTo>
                  <a:lnTo>
                    <a:pt x="5" y="21"/>
                  </a:lnTo>
                  <a:cubicBezTo>
                    <a:pt x="34" y="166"/>
                    <a:pt x="64" y="313"/>
                    <a:pt x="122" y="487"/>
                  </a:cubicBezTo>
                  <a:cubicBezTo>
                    <a:pt x="244" y="852"/>
                    <a:pt x="335" y="1247"/>
                    <a:pt x="365" y="1642"/>
                  </a:cubicBezTo>
                  <a:cubicBezTo>
                    <a:pt x="426" y="2037"/>
                    <a:pt x="456" y="2433"/>
                    <a:pt x="456" y="2828"/>
                  </a:cubicBezTo>
                  <a:lnTo>
                    <a:pt x="456" y="3192"/>
                  </a:lnTo>
                  <a:cubicBezTo>
                    <a:pt x="487" y="3101"/>
                    <a:pt x="487" y="2980"/>
                    <a:pt x="487" y="2828"/>
                  </a:cubicBezTo>
                  <a:cubicBezTo>
                    <a:pt x="517" y="2433"/>
                    <a:pt x="517" y="2037"/>
                    <a:pt x="456" y="1642"/>
                  </a:cubicBezTo>
                  <a:cubicBezTo>
                    <a:pt x="396" y="1247"/>
                    <a:pt x="304" y="852"/>
                    <a:pt x="183" y="457"/>
                  </a:cubicBezTo>
                  <a:cubicBezTo>
                    <a:pt x="122" y="305"/>
                    <a:pt x="92" y="183"/>
                    <a:pt x="61" y="122"/>
                  </a:cubicBezTo>
                  <a:cubicBezTo>
                    <a:pt x="38" y="75"/>
                    <a:pt x="14" y="46"/>
                    <a:pt x="5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92;p38">
              <a:extLst>
                <a:ext uri="{FF2B5EF4-FFF2-40B4-BE49-F238E27FC236}">
                  <a16:creationId xmlns:a16="http://schemas.microsoft.com/office/drawing/2014/main" id="{3C9EC3AA-831F-6807-5427-F94FD220149B}"/>
                </a:ext>
              </a:extLst>
            </p:cNvPr>
            <p:cNvSpPr/>
            <p:nvPr/>
          </p:nvSpPr>
          <p:spPr>
            <a:xfrm>
              <a:off x="2469925" y="2152300"/>
              <a:ext cx="12925" cy="87400"/>
            </a:xfrm>
            <a:custGeom>
              <a:avLst/>
              <a:gdLst/>
              <a:ahLst/>
              <a:cxnLst/>
              <a:rect l="l" t="t" r="r" b="b"/>
              <a:pathLst>
                <a:path w="517" h="3496" extrusionOk="0">
                  <a:moveTo>
                    <a:pt x="31" y="0"/>
                  </a:moveTo>
                  <a:cubicBezTo>
                    <a:pt x="0" y="0"/>
                    <a:pt x="91" y="183"/>
                    <a:pt x="152" y="517"/>
                  </a:cubicBezTo>
                  <a:cubicBezTo>
                    <a:pt x="395" y="1307"/>
                    <a:pt x="426" y="2158"/>
                    <a:pt x="274" y="2979"/>
                  </a:cubicBezTo>
                  <a:cubicBezTo>
                    <a:pt x="213" y="3314"/>
                    <a:pt x="152" y="3496"/>
                    <a:pt x="152" y="3496"/>
                  </a:cubicBezTo>
                  <a:cubicBezTo>
                    <a:pt x="183" y="3466"/>
                    <a:pt x="183" y="3435"/>
                    <a:pt x="213" y="3405"/>
                  </a:cubicBezTo>
                  <a:cubicBezTo>
                    <a:pt x="243" y="3283"/>
                    <a:pt x="274" y="3131"/>
                    <a:pt x="304" y="3010"/>
                  </a:cubicBezTo>
                  <a:cubicBezTo>
                    <a:pt x="517" y="2189"/>
                    <a:pt x="487" y="1307"/>
                    <a:pt x="213" y="517"/>
                  </a:cubicBezTo>
                  <a:cubicBezTo>
                    <a:pt x="183" y="365"/>
                    <a:pt x="122" y="244"/>
                    <a:pt x="91" y="122"/>
                  </a:cubicBezTo>
                  <a:cubicBezTo>
                    <a:pt x="61" y="92"/>
                    <a:pt x="31" y="31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93;p38">
              <a:extLst>
                <a:ext uri="{FF2B5EF4-FFF2-40B4-BE49-F238E27FC236}">
                  <a16:creationId xmlns:a16="http://schemas.microsoft.com/office/drawing/2014/main" id="{EF1D672B-B57B-2C3F-F262-FF6A6C10BF8B}"/>
                </a:ext>
              </a:extLst>
            </p:cNvPr>
            <p:cNvSpPr/>
            <p:nvPr/>
          </p:nvSpPr>
          <p:spPr>
            <a:xfrm>
              <a:off x="2120375" y="2128925"/>
              <a:ext cx="190000" cy="34025"/>
            </a:xfrm>
            <a:custGeom>
              <a:avLst/>
              <a:gdLst/>
              <a:ahLst/>
              <a:cxnLst/>
              <a:rect l="l" t="t" r="r" b="b"/>
              <a:pathLst>
                <a:path w="7600" h="1361" extrusionOk="0">
                  <a:moveTo>
                    <a:pt x="5046" y="1"/>
                  </a:moveTo>
                  <a:cubicBezTo>
                    <a:pt x="4681" y="1"/>
                    <a:pt x="4316" y="69"/>
                    <a:pt x="3952" y="206"/>
                  </a:cubicBezTo>
                  <a:lnTo>
                    <a:pt x="1155" y="996"/>
                  </a:lnTo>
                  <a:lnTo>
                    <a:pt x="304" y="1270"/>
                  </a:lnTo>
                  <a:lnTo>
                    <a:pt x="91" y="1331"/>
                  </a:lnTo>
                  <a:cubicBezTo>
                    <a:pt x="61" y="1331"/>
                    <a:pt x="31" y="1331"/>
                    <a:pt x="0" y="1361"/>
                  </a:cubicBezTo>
                  <a:lnTo>
                    <a:pt x="91" y="1361"/>
                  </a:lnTo>
                  <a:lnTo>
                    <a:pt x="335" y="1300"/>
                  </a:lnTo>
                  <a:lnTo>
                    <a:pt x="1155" y="1027"/>
                  </a:lnTo>
                  <a:lnTo>
                    <a:pt x="3982" y="267"/>
                  </a:lnTo>
                  <a:cubicBezTo>
                    <a:pt x="4317" y="147"/>
                    <a:pt x="4689" y="65"/>
                    <a:pt x="5069" y="65"/>
                  </a:cubicBezTo>
                  <a:cubicBezTo>
                    <a:pt x="5172" y="65"/>
                    <a:pt x="5276" y="71"/>
                    <a:pt x="5380" y="84"/>
                  </a:cubicBezTo>
                  <a:cubicBezTo>
                    <a:pt x="5775" y="145"/>
                    <a:pt x="6110" y="449"/>
                    <a:pt x="6201" y="844"/>
                  </a:cubicBezTo>
                  <a:lnTo>
                    <a:pt x="6201" y="875"/>
                  </a:lnTo>
                  <a:lnTo>
                    <a:pt x="6231" y="875"/>
                  </a:lnTo>
                  <a:cubicBezTo>
                    <a:pt x="6389" y="817"/>
                    <a:pt x="6554" y="787"/>
                    <a:pt x="6719" y="787"/>
                  </a:cubicBezTo>
                  <a:cubicBezTo>
                    <a:pt x="6903" y="787"/>
                    <a:pt x="7088" y="825"/>
                    <a:pt x="7265" y="905"/>
                  </a:cubicBezTo>
                  <a:cubicBezTo>
                    <a:pt x="7356" y="935"/>
                    <a:pt x="7478" y="1027"/>
                    <a:pt x="7599" y="1087"/>
                  </a:cubicBezTo>
                  <a:cubicBezTo>
                    <a:pt x="7508" y="996"/>
                    <a:pt x="7386" y="905"/>
                    <a:pt x="7265" y="844"/>
                  </a:cubicBezTo>
                  <a:cubicBezTo>
                    <a:pt x="7088" y="756"/>
                    <a:pt x="6880" y="708"/>
                    <a:pt x="6671" y="708"/>
                  </a:cubicBezTo>
                  <a:cubicBezTo>
                    <a:pt x="6529" y="708"/>
                    <a:pt x="6386" y="730"/>
                    <a:pt x="6253" y="776"/>
                  </a:cubicBezTo>
                  <a:lnTo>
                    <a:pt x="6253" y="776"/>
                  </a:lnTo>
                  <a:cubicBezTo>
                    <a:pt x="6150" y="370"/>
                    <a:pt x="5823" y="83"/>
                    <a:pt x="5411" y="24"/>
                  </a:cubicBezTo>
                  <a:cubicBezTo>
                    <a:pt x="5289" y="8"/>
                    <a:pt x="5167" y="1"/>
                    <a:pt x="5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94;p38">
              <a:extLst>
                <a:ext uri="{FF2B5EF4-FFF2-40B4-BE49-F238E27FC236}">
                  <a16:creationId xmlns:a16="http://schemas.microsoft.com/office/drawing/2014/main" id="{49980F42-3148-DDF3-051A-3D2423833CC1}"/>
                </a:ext>
              </a:extLst>
            </p:cNvPr>
            <p:cNvSpPr/>
            <p:nvPr/>
          </p:nvSpPr>
          <p:spPr>
            <a:xfrm>
              <a:off x="2123400" y="2086850"/>
              <a:ext cx="262950" cy="70025"/>
            </a:xfrm>
            <a:custGeom>
              <a:avLst/>
              <a:gdLst/>
              <a:ahLst/>
              <a:cxnLst/>
              <a:rect l="l" t="t" r="r" b="b"/>
              <a:pathLst>
                <a:path w="10518" h="2801" extrusionOk="0">
                  <a:moveTo>
                    <a:pt x="6517" y="1"/>
                  </a:moveTo>
                  <a:cubicBezTo>
                    <a:pt x="6136" y="1"/>
                    <a:pt x="5753" y="63"/>
                    <a:pt x="5381" y="187"/>
                  </a:cubicBezTo>
                  <a:cubicBezTo>
                    <a:pt x="4621" y="430"/>
                    <a:pt x="3922" y="764"/>
                    <a:pt x="3253" y="1159"/>
                  </a:cubicBezTo>
                  <a:cubicBezTo>
                    <a:pt x="2645" y="1524"/>
                    <a:pt x="2098" y="1859"/>
                    <a:pt x="1612" y="2132"/>
                  </a:cubicBezTo>
                  <a:cubicBezTo>
                    <a:pt x="1247" y="2314"/>
                    <a:pt x="852" y="2497"/>
                    <a:pt x="457" y="2649"/>
                  </a:cubicBezTo>
                  <a:lnTo>
                    <a:pt x="122" y="2740"/>
                  </a:lnTo>
                  <a:cubicBezTo>
                    <a:pt x="92" y="2770"/>
                    <a:pt x="62" y="2770"/>
                    <a:pt x="1" y="2801"/>
                  </a:cubicBezTo>
                  <a:lnTo>
                    <a:pt x="122" y="2770"/>
                  </a:lnTo>
                  <a:cubicBezTo>
                    <a:pt x="214" y="2740"/>
                    <a:pt x="335" y="2710"/>
                    <a:pt x="457" y="2679"/>
                  </a:cubicBezTo>
                  <a:cubicBezTo>
                    <a:pt x="882" y="2527"/>
                    <a:pt x="1277" y="2375"/>
                    <a:pt x="1642" y="2162"/>
                  </a:cubicBezTo>
                  <a:cubicBezTo>
                    <a:pt x="2128" y="1919"/>
                    <a:pt x="2676" y="1585"/>
                    <a:pt x="3314" y="1220"/>
                  </a:cubicBezTo>
                  <a:cubicBezTo>
                    <a:pt x="3952" y="825"/>
                    <a:pt x="4651" y="491"/>
                    <a:pt x="5411" y="278"/>
                  </a:cubicBezTo>
                  <a:cubicBezTo>
                    <a:pt x="5766" y="154"/>
                    <a:pt x="6131" y="92"/>
                    <a:pt x="6500" y="92"/>
                  </a:cubicBezTo>
                  <a:cubicBezTo>
                    <a:pt x="6764" y="92"/>
                    <a:pt x="7030" y="123"/>
                    <a:pt x="7296" y="187"/>
                  </a:cubicBezTo>
                  <a:cubicBezTo>
                    <a:pt x="7843" y="308"/>
                    <a:pt x="8268" y="764"/>
                    <a:pt x="8360" y="1311"/>
                  </a:cubicBezTo>
                  <a:lnTo>
                    <a:pt x="8360" y="1342"/>
                  </a:lnTo>
                  <a:cubicBezTo>
                    <a:pt x="8937" y="1403"/>
                    <a:pt x="9484" y="1585"/>
                    <a:pt x="9971" y="1828"/>
                  </a:cubicBezTo>
                  <a:cubicBezTo>
                    <a:pt x="10153" y="1919"/>
                    <a:pt x="10274" y="2010"/>
                    <a:pt x="10396" y="2071"/>
                  </a:cubicBezTo>
                  <a:cubicBezTo>
                    <a:pt x="10426" y="2102"/>
                    <a:pt x="10487" y="2132"/>
                    <a:pt x="10518" y="2162"/>
                  </a:cubicBezTo>
                  <a:cubicBezTo>
                    <a:pt x="10366" y="2010"/>
                    <a:pt x="10183" y="1919"/>
                    <a:pt x="10001" y="1798"/>
                  </a:cubicBezTo>
                  <a:cubicBezTo>
                    <a:pt x="9522" y="1528"/>
                    <a:pt x="8984" y="1347"/>
                    <a:pt x="8416" y="1284"/>
                  </a:cubicBezTo>
                  <a:lnTo>
                    <a:pt x="8416" y="1284"/>
                  </a:lnTo>
                  <a:cubicBezTo>
                    <a:pt x="8316" y="718"/>
                    <a:pt x="7894" y="245"/>
                    <a:pt x="7326" y="96"/>
                  </a:cubicBezTo>
                  <a:cubicBezTo>
                    <a:pt x="7060" y="32"/>
                    <a:pt x="6789" y="1"/>
                    <a:pt x="6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95;p38">
              <a:extLst>
                <a:ext uri="{FF2B5EF4-FFF2-40B4-BE49-F238E27FC236}">
                  <a16:creationId xmlns:a16="http://schemas.microsoft.com/office/drawing/2014/main" id="{0D6250D4-DDE7-5BC7-1DC2-6926B269AD35}"/>
                </a:ext>
              </a:extLst>
            </p:cNvPr>
            <p:cNvSpPr/>
            <p:nvPr/>
          </p:nvSpPr>
          <p:spPr>
            <a:xfrm>
              <a:off x="1741950" y="2586950"/>
              <a:ext cx="1281200" cy="895950"/>
            </a:xfrm>
            <a:custGeom>
              <a:avLst/>
              <a:gdLst/>
              <a:ahLst/>
              <a:cxnLst/>
              <a:rect l="l" t="t" r="r" b="b"/>
              <a:pathLst>
                <a:path w="51248" h="35838" extrusionOk="0">
                  <a:moveTo>
                    <a:pt x="19636" y="1"/>
                  </a:moveTo>
                  <a:cubicBezTo>
                    <a:pt x="17660" y="122"/>
                    <a:pt x="15715" y="639"/>
                    <a:pt x="13891" y="1460"/>
                  </a:cubicBezTo>
                  <a:cubicBezTo>
                    <a:pt x="10943" y="2797"/>
                    <a:pt x="5380" y="9393"/>
                    <a:pt x="3921" y="17752"/>
                  </a:cubicBezTo>
                  <a:cubicBezTo>
                    <a:pt x="3161" y="22159"/>
                    <a:pt x="2584" y="28694"/>
                    <a:pt x="2310" y="31916"/>
                  </a:cubicBezTo>
                  <a:cubicBezTo>
                    <a:pt x="2310" y="31916"/>
                    <a:pt x="0" y="34591"/>
                    <a:pt x="2097" y="35290"/>
                  </a:cubicBezTo>
                  <a:lnTo>
                    <a:pt x="2189" y="35837"/>
                  </a:lnTo>
                  <a:lnTo>
                    <a:pt x="21216" y="31278"/>
                  </a:lnTo>
                  <a:lnTo>
                    <a:pt x="23557" y="20153"/>
                  </a:lnTo>
                  <a:lnTo>
                    <a:pt x="26536" y="13162"/>
                  </a:lnTo>
                  <a:lnTo>
                    <a:pt x="32189" y="21186"/>
                  </a:lnTo>
                  <a:cubicBezTo>
                    <a:pt x="33375" y="22858"/>
                    <a:pt x="35320" y="23831"/>
                    <a:pt x="37356" y="23831"/>
                  </a:cubicBezTo>
                  <a:lnTo>
                    <a:pt x="37691" y="23831"/>
                  </a:lnTo>
                  <a:cubicBezTo>
                    <a:pt x="37733" y="23832"/>
                    <a:pt x="37775" y="23833"/>
                    <a:pt x="37818" y="23833"/>
                  </a:cubicBezTo>
                  <a:cubicBezTo>
                    <a:pt x="38867" y="23833"/>
                    <a:pt x="39883" y="23472"/>
                    <a:pt x="40730" y="22858"/>
                  </a:cubicBezTo>
                  <a:lnTo>
                    <a:pt x="51247" y="13679"/>
                  </a:lnTo>
                  <a:lnTo>
                    <a:pt x="49424" y="10730"/>
                  </a:lnTo>
                  <a:lnTo>
                    <a:pt x="37569" y="16414"/>
                  </a:lnTo>
                  <a:lnTo>
                    <a:pt x="31308" y="5502"/>
                  </a:lnTo>
                  <a:cubicBezTo>
                    <a:pt x="30730" y="4499"/>
                    <a:pt x="30001" y="3618"/>
                    <a:pt x="29150" y="2858"/>
                  </a:cubicBezTo>
                  <a:lnTo>
                    <a:pt x="27964" y="1794"/>
                  </a:lnTo>
                  <a:lnTo>
                    <a:pt x="19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96;p38">
              <a:extLst>
                <a:ext uri="{FF2B5EF4-FFF2-40B4-BE49-F238E27FC236}">
                  <a16:creationId xmlns:a16="http://schemas.microsoft.com/office/drawing/2014/main" id="{9ED10B71-7EB8-F2FF-9890-D5EEEA854DE1}"/>
                </a:ext>
              </a:extLst>
            </p:cNvPr>
            <p:cNvSpPr/>
            <p:nvPr/>
          </p:nvSpPr>
          <p:spPr>
            <a:xfrm>
              <a:off x="1835400" y="2570225"/>
              <a:ext cx="397450" cy="199825"/>
            </a:xfrm>
            <a:custGeom>
              <a:avLst/>
              <a:gdLst/>
              <a:ahLst/>
              <a:cxnLst/>
              <a:rect l="l" t="t" r="r" b="b"/>
              <a:pathLst>
                <a:path w="15898" h="7993" extrusionOk="0">
                  <a:moveTo>
                    <a:pt x="15533" y="1"/>
                  </a:moveTo>
                  <a:cubicBezTo>
                    <a:pt x="10882" y="123"/>
                    <a:pt x="6262" y="730"/>
                    <a:pt x="1764" y="1764"/>
                  </a:cubicBezTo>
                  <a:cubicBezTo>
                    <a:pt x="1247" y="1825"/>
                    <a:pt x="791" y="2037"/>
                    <a:pt x="457" y="2402"/>
                  </a:cubicBezTo>
                  <a:cubicBezTo>
                    <a:pt x="1" y="3010"/>
                    <a:pt x="274" y="3831"/>
                    <a:pt x="578" y="4500"/>
                  </a:cubicBezTo>
                  <a:cubicBezTo>
                    <a:pt x="1186" y="5928"/>
                    <a:pt x="2007" y="7448"/>
                    <a:pt x="3496" y="7873"/>
                  </a:cubicBezTo>
                  <a:cubicBezTo>
                    <a:pt x="3781" y="7956"/>
                    <a:pt x="4068" y="7992"/>
                    <a:pt x="4355" y="7992"/>
                  </a:cubicBezTo>
                  <a:cubicBezTo>
                    <a:pt x="5231" y="7992"/>
                    <a:pt x="6107" y="7655"/>
                    <a:pt x="6931" y="7266"/>
                  </a:cubicBezTo>
                  <a:cubicBezTo>
                    <a:pt x="10305" y="5655"/>
                    <a:pt x="13344" y="3436"/>
                    <a:pt x="15898" y="670"/>
                  </a:cubicBezTo>
                  <a:lnTo>
                    <a:pt x="155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97;p38">
              <a:extLst>
                <a:ext uri="{FF2B5EF4-FFF2-40B4-BE49-F238E27FC236}">
                  <a16:creationId xmlns:a16="http://schemas.microsoft.com/office/drawing/2014/main" id="{5072145B-C1CD-9B60-22CD-3F523C047750}"/>
                </a:ext>
              </a:extLst>
            </p:cNvPr>
            <p:cNvSpPr/>
            <p:nvPr/>
          </p:nvSpPr>
          <p:spPr>
            <a:xfrm>
              <a:off x="2366575" y="2781475"/>
              <a:ext cx="92725" cy="225725"/>
            </a:xfrm>
            <a:custGeom>
              <a:avLst/>
              <a:gdLst/>
              <a:ahLst/>
              <a:cxnLst/>
              <a:rect l="l" t="t" r="r" b="b"/>
              <a:pathLst>
                <a:path w="3709" h="9029" extrusionOk="0">
                  <a:moveTo>
                    <a:pt x="3647" y="1"/>
                  </a:moveTo>
                  <a:cubicBezTo>
                    <a:pt x="3604" y="1"/>
                    <a:pt x="2729" y="1995"/>
                    <a:pt x="1763" y="4469"/>
                  </a:cubicBezTo>
                  <a:cubicBezTo>
                    <a:pt x="760" y="6962"/>
                    <a:pt x="0" y="8998"/>
                    <a:pt x="61" y="9028"/>
                  </a:cubicBezTo>
                  <a:cubicBezTo>
                    <a:pt x="62" y="9029"/>
                    <a:pt x="62" y="9029"/>
                    <a:pt x="63" y="9029"/>
                  </a:cubicBezTo>
                  <a:cubicBezTo>
                    <a:pt x="135" y="9029"/>
                    <a:pt x="980" y="7034"/>
                    <a:pt x="1946" y="4560"/>
                  </a:cubicBezTo>
                  <a:cubicBezTo>
                    <a:pt x="2949" y="2037"/>
                    <a:pt x="3709" y="1"/>
                    <a:pt x="3648" y="1"/>
                  </a:cubicBezTo>
                  <a:cubicBezTo>
                    <a:pt x="3648" y="1"/>
                    <a:pt x="3647" y="1"/>
                    <a:pt x="3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98;p38">
              <a:extLst>
                <a:ext uri="{FF2B5EF4-FFF2-40B4-BE49-F238E27FC236}">
                  <a16:creationId xmlns:a16="http://schemas.microsoft.com/office/drawing/2014/main" id="{9D90EA54-A65E-CDC3-BAE0-F63A095794A1}"/>
                </a:ext>
              </a:extLst>
            </p:cNvPr>
            <p:cNvSpPr/>
            <p:nvPr/>
          </p:nvSpPr>
          <p:spPr>
            <a:xfrm>
              <a:off x="2227500" y="2552000"/>
              <a:ext cx="225725" cy="110200"/>
            </a:xfrm>
            <a:custGeom>
              <a:avLst/>
              <a:gdLst/>
              <a:ahLst/>
              <a:cxnLst/>
              <a:rect l="l" t="t" r="r" b="b"/>
              <a:pathLst>
                <a:path w="9029" h="4408" extrusionOk="0">
                  <a:moveTo>
                    <a:pt x="1" y="0"/>
                  </a:moveTo>
                  <a:lnTo>
                    <a:pt x="1" y="2067"/>
                  </a:lnTo>
                  <a:lnTo>
                    <a:pt x="9028" y="4408"/>
                  </a:lnTo>
                  <a:lnTo>
                    <a:pt x="9028" y="4408"/>
                  </a:lnTo>
                  <a:lnTo>
                    <a:pt x="8846" y="18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99;p38">
              <a:extLst>
                <a:ext uri="{FF2B5EF4-FFF2-40B4-BE49-F238E27FC236}">
                  <a16:creationId xmlns:a16="http://schemas.microsoft.com/office/drawing/2014/main" id="{CC2B944F-344F-0FA5-B4FC-BFBBDD6423D8}"/>
                </a:ext>
              </a:extLst>
            </p:cNvPr>
            <p:cNvSpPr/>
            <p:nvPr/>
          </p:nvSpPr>
          <p:spPr>
            <a:xfrm>
              <a:off x="1932675" y="2605200"/>
              <a:ext cx="217350" cy="186950"/>
            </a:xfrm>
            <a:custGeom>
              <a:avLst/>
              <a:gdLst/>
              <a:ahLst/>
              <a:cxnLst/>
              <a:rect l="l" t="t" r="r" b="b"/>
              <a:pathLst>
                <a:path w="8694" h="7478" extrusionOk="0">
                  <a:moveTo>
                    <a:pt x="8694" y="0"/>
                  </a:moveTo>
                  <a:cubicBezTo>
                    <a:pt x="8542" y="0"/>
                    <a:pt x="8390" y="61"/>
                    <a:pt x="8238" y="122"/>
                  </a:cubicBezTo>
                  <a:cubicBezTo>
                    <a:pt x="8055" y="152"/>
                    <a:pt x="7873" y="213"/>
                    <a:pt x="7721" y="274"/>
                  </a:cubicBezTo>
                  <a:cubicBezTo>
                    <a:pt x="7508" y="335"/>
                    <a:pt x="7265" y="426"/>
                    <a:pt x="7022" y="517"/>
                  </a:cubicBezTo>
                  <a:cubicBezTo>
                    <a:pt x="6444" y="760"/>
                    <a:pt x="5867" y="1034"/>
                    <a:pt x="5320" y="1338"/>
                  </a:cubicBezTo>
                  <a:cubicBezTo>
                    <a:pt x="4651" y="1733"/>
                    <a:pt x="4013" y="2189"/>
                    <a:pt x="3435" y="2705"/>
                  </a:cubicBezTo>
                  <a:cubicBezTo>
                    <a:pt x="2858" y="3192"/>
                    <a:pt x="2310" y="3769"/>
                    <a:pt x="1824" y="4347"/>
                  </a:cubicBezTo>
                  <a:cubicBezTo>
                    <a:pt x="1429" y="4833"/>
                    <a:pt x="1064" y="5350"/>
                    <a:pt x="730" y="5897"/>
                  </a:cubicBezTo>
                  <a:cubicBezTo>
                    <a:pt x="578" y="6140"/>
                    <a:pt x="487" y="6353"/>
                    <a:pt x="396" y="6535"/>
                  </a:cubicBezTo>
                  <a:cubicBezTo>
                    <a:pt x="304" y="6718"/>
                    <a:pt x="213" y="6870"/>
                    <a:pt x="152" y="7052"/>
                  </a:cubicBezTo>
                  <a:cubicBezTo>
                    <a:pt x="92" y="7174"/>
                    <a:pt x="31" y="7326"/>
                    <a:pt x="0" y="7477"/>
                  </a:cubicBezTo>
                  <a:cubicBezTo>
                    <a:pt x="31" y="7477"/>
                    <a:pt x="274" y="6870"/>
                    <a:pt x="852" y="5958"/>
                  </a:cubicBezTo>
                  <a:cubicBezTo>
                    <a:pt x="1186" y="5441"/>
                    <a:pt x="1551" y="4924"/>
                    <a:pt x="1946" y="4438"/>
                  </a:cubicBezTo>
                  <a:cubicBezTo>
                    <a:pt x="2949" y="3283"/>
                    <a:pt x="4104" y="2280"/>
                    <a:pt x="5411" y="1490"/>
                  </a:cubicBezTo>
                  <a:cubicBezTo>
                    <a:pt x="5958" y="1155"/>
                    <a:pt x="6505" y="851"/>
                    <a:pt x="7083" y="608"/>
                  </a:cubicBezTo>
                  <a:cubicBezTo>
                    <a:pt x="8055" y="183"/>
                    <a:pt x="8694" y="31"/>
                    <a:pt x="8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100;p38">
              <a:extLst>
                <a:ext uri="{FF2B5EF4-FFF2-40B4-BE49-F238E27FC236}">
                  <a16:creationId xmlns:a16="http://schemas.microsoft.com/office/drawing/2014/main" id="{6D45328E-A322-DC1D-062E-C5F5A6C2E077}"/>
                </a:ext>
              </a:extLst>
            </p:cNvPr>
            <p:cNvSpPr/>
            <p:nvPr/>
          </p:nvSpPr>
          <p:spPr>
            <a:xfrm>
              <a:off x="2258675" y="2560350"/>
              <a:ext cx="6100" cy="25100"/>
            </a:xfrm>
            <a:custGeom>
              <a:avLst/>
              <a:gdLst/>
              <a:ahLst/>
              <a:cxnLst/>
              <a:rect l="l" t="t" r="r" b="b"/>
              <a:pathLst>
                <a:path w="244" h="1004" extrusionOk="0">
                  <a:moveTo>
                    <a:pt x="91" y="1"/>
                  </a:moveTo>
                  <a:cubicBezTo>
                    <a:pt x="31" y="1"/>
                    <a:pt x="0" y="244"/>
                    <a:pt x="31" y="518"/>
                  </a:cubicBezTo>
                  <a:cubicBezTo>
                    <a:pt x="61" y="791"/>
                    <a:pt x="122" y="1004"/>
                    <a:pt x="183" y="1004"/>
                  </a:cubicBezTo>
                  <a:cubicBezTo>
                    <a:pt x="243" y="1004"/>
                    <a:pt x="243" y="761"/>
                    <a:pt x="243" y="487"/>
                  </a:cubicBezTo>
                  <a:cubicBezTo>
                    <a:pt x="213" y="214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101;p38">
              <a:extLst>
                <a:ext uri="{FF2B5EF4-FFF2-40B4-BE49-F238E27FC236}">
                  <a16:creationId xmlns:a16="http://schemas.microsoft.com/office/drawing/2014/main" id="{9A12A6E8-33C7-9983-6C3B-D03BB4F6EA9B}"/>
                </a:ext>
              </a:extLst>
            </p:cNvPr>
            <p:cNvSpPr/>
            <p:nvPr/>
          </p:nvSpPr>
          <p:spPr>
            <a:xfrm>
              <a:off x="2306550" y="2571000"/>
              <a:ext cx="4575" cy="25100"/>
            </a:xfrm>
            <a:custGeom>
              <a:avLst/>
              <a:gdLst/>
              <a:ahLst/>
              <a:cxnLst/>
              <a:rect l="l" t="t" r="r" b="b"/>
              <a:pathLst>
                <a:path w="183" h="1004" extrusionOk="0">
                  <a:moveTo>
                    <a:pt x="91" y="0"/>
                  </a:moveTo>
                  <a:cubicBezTo>
                    <a:pt x="31" y="0"/>
                    <a:pt x="0" y="213"/>
                    <a:pt x="0" y="487"/>
                  </a:cubicBezTo>
                  <a:cubicBezTo>
                    <a:pt x="0" y="760"/>
                    <a:pt x="31" y="1003"/>
                    <a:pt x="91" y="1003"/>
                  </a:cubicBezTo>
                  <a:cubicBezTo>
                    <a:pt x="152" y="1003"/>
                    <a:pt x="182" y="791"/>
                    <a:pt x="182" y="487"/>
                  </a:cubicBezTo>
                  <a:cubicBezTo>
                    <a:pt x="182" y="213"/>
                    <a:pt x="15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102;p38">
              <a:extLst>
                <a:ext uri="{FF2B5EF4-FFF2-40B4-BE49-F238E27FC236}">
                  <a16:creationId xmlns:a16="http://schemas.microsoft.com/office/drawing/2014/main" id="{5B8F5EF8-9FCF-D701-EE9D-022DE39CDB70}"/>
                </a:ext>
              </a:extLst>
            </p:cNvPr>
            <p:cNvSpPr/>
            <p:nvPr/>
          </p:nvSpPr>
          <p:spPr>
            <a:xfrm>
              <a:off x="2356700" y="2580125"/>
              <a:ext cx="6100" cy="29650"/>
            </a:xfrm>
            <a:custGeom>
              <a:avLst/>
              <a:gdLst/>
              <a:ahLst/>
              <a:cxnLst/>
              <a:rect l="l" t="t" r="r" b="b"/>
              <a:pathLst>
                <a:path w="244" h="1186" extrusionOk="0">
                  <a:moveTo>
                    <a:pt x="91" y="0"/>
                  </a:moveTo>
                  <a:cubicBezTo>
                    <a:pt x="31" y="0"/>
                    <a:pt x="0" y="274"/>
                    <a:pt x="31" y="608"/>
                  </a:cubicBezTo>
                  <a:cubicBezTo>
                    <a:pt x="61" y="912"/>
                    <a:pt x="122" y="1186"/>
                    <a:pt x="183" y="1186"/>
                  </a:cubicBezTo>
                  <a:cubicBezTo>
                    <a:pt x="213" y="1186"/>
                    <a:pt x="243" y="912"/>
                    <a:pt x="213" y="578"/>
                  </a:cubicBezTo>
                  <a:cubicBezTo>
                    <a:pt x="213" y="243"/>
                    <a:pt x="15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103;p38">
              <a:extLst>
                <a:ext uri="{FF2B5EF4-FFF2-40B4-BE49-F238E27FC236}">
                  <a16:creationId xmlns:a16="http://schemas.microsoft.com/office/drawing/2014/main" id="{7A3AB8B5-90DF-7A5E-ED40-AD2A296FFB27}"/>
                </a:ext>
              </a:extLst>
            </p:cNvPr>
            <p:cNvSpPr/>
            <p:nvPr/>
          </p:nvSpPr>
          <p:spPr>
            <a:xfrm>
              <a:off x="2407600" y="2590000"/>
              <a:ext cx="6100" cy="30425"/>
            </a:xfrm>
            <a:custGeom>
              <a:avLst/>
              <a:gdLst/>
              <a:ahLst/>
              <a:cxnLst/>
              <a:rect l="l" t="t" r="r" b="b"/>
              <a:pathLst>
                <a:path w="244" h="1217" extrusionOk="0">
                  <a:moveTo>
                    <a:pt x="62" y="0"/>
                  </a:moveTo>
                  <a:cubicBezTo>
                    <a:pt x="31" y="0"/>
                    <a:pt x="1" y="274"/>
                    <a:pt x="31" y="608"/>
                  </a:cubicBezTo>
                  <a:cubicBezTo>
                    <a:pt x="62" y="943"/>
                    <a:pt x="122" y="1216"/>
                    <a:pt x="183" y="1216"/>
                  </a:cubicBezTo>
                  <a:cubicBezTo>
                    <a:pt x="244" y="1216"/>
                    <a:pt x="244" y="912"/>
                    <a:pt x="214" y="578"/>
                  </a:cubicBezTo>
                  <a:cubicBezTo>
                    <a:pt x="183" y="274"/>
                    <a:pt x="12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104;p38">
              <a:extLst>
                <a:ext uri="{FF2B5EF4-FFF2-40B4-BE49-F238E27FC236}">
                  <a16:creationId xmlns:a16="http://schemas.microsoft.com/office/drawing/2014/main" id="{BD2F094D-E5B9-0A02-2296-61CC988120BD}"/>
                </a:ext>
              </a:extLst>
            </p:cNvPr>
            <p:cNvSpPr/>
            <p:nvPr/>
          </p:nvSpPr>
          <p:spPr>
            <a:xfrm>
              <a:off x="1803500" y="3249575"/>
              <a:ext cx="373875" cy="133775"/>
            </a:xfrm>
            <a:custGeom>
              <a:avLst/>
              <a:gdLst/>
              <a:ahLst/>
              <a:cxnLst/>
              <a:rect l="l" t="t" r="r" b="b"/>
              <a:pathLst>
                <a:path w="14955" h="5351" extrusionOk="0">
                  <a:moveTo>
                    <a:pt x="14955" y="1"/>
                  </a:moveTo>
                  <a:cubicBezTo>
                    <a:pt x="14742" y="92"/>
                    <a:pt x="14560" y="213"/>
                    <a:pt x="14408" y="305"/>
                  </a:cubicBezTo>
                  <a:cubicBezTo>
                    <a:pt x="14043" y="517"/>
                    <a:pt x="13557" y="821"/>
                    <a:pt x="12918" y="1186"/>
                  </a:cubicBezTo>
                  <a:cubicBezTo>
                    <a:pt x="11247" y="2098"/>
                    <a:pt x="9544" y="2858"/>
                    <a:pt x="7751" y="3496"/>
                  </a:cubicBezTo>
                  <a:cubicBezTo>
                    <a:pt x="5988" y="4134"/>
                    <a:pt x="4164" y="4621"/>
                    <a:pt x="2310" y="4955"/>
                  </a:cubicBezTo>
                  <a:cubicBezTo>
                    <a:pt x="1611" y="5077"/>
                    <a:pt x="1003" y="5198"/>
                    <a:pt x="608" y="5229"/>
                  </a:cubicBezTo>
                  <a:cubicBezTo>
                    <a:pt x="426" y="5259"/>
                    <a:pt x="213" y="5289"/>
                    <a:pt x="0" y="5350"/>
                  </a:cubicBezTo>
                  <a:cubicBezTo>
                    <a:pt x="213" y="5350"/>
                    <a:pt x="426" y="5350"/>
                    <a:pt x="638" y="5320"/>
                  </a:cubicBezTo>
                  <a:cubicBezTo>
                    <a:pt x="1034" y="5289"/>
                    <a:pt x="1611" y="5229"/>
                    <a:pt x="2341" y="5107"/>
                  </a:cubicBezTo>
                  <a:cubicBezTo>
                    <a:pt x="6079" y="4499"/>
                    <a:pt x="9696" y="3223"/>
                    <a:pt x="12979" y="1308"/>
                  </a:cubicBezTo>
                  <a:cubicBezTo>
                    <a:pt x="13617" y="943"/>
                    <a:pt x="14104" y="609"/>
                    <a:pt x="14438" y="396"/>
                  </a:cubicBezTo>
                  <a:cubicBezTo>
                    <a:pt x="14620" y="274"/>
                    <a:pt x="14772" y="153"/>
                    <a:pt x="1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105;p38">
              <a:extLst>
                <a:ext uri="{FF2B5EF4-FFF2-40B4-BE49-F238E27FC236}">
                  <a16:creationId xmlns:a16="http://schemas.microsoft.com/office/drawing/2014/main" id="{2A47D747-6E6D-9824-A774-EB963A030FF9}"/>
                </a:ext>
              </a:extLst>
            </p:cNvPr>
            <p:cNvSpPr/>
            <p:nvPr/>
          </p:nvSpPr>
          <p:spPr>
            <a:xfrm>
              <a:off x="2159875" y="3172175"/>
              <a:ext cx="863275" cy="468150"/>
            </a:xfrm>
            <a:custGeom>
              <a:avLst/>
              <a:gdLst/>
              <a:ahLst/>
              <a:cxnLst/>
              <a:rect l="l" t="t" r="r" b="b"/>
              <a:pathLst>
                <a:path w="34531" h="18726" extrusionOk="0">
                  <a:moveTo>
                    <a:pt x="23778" y="0"/>
                  </a:moveTo>
                  <a:cubicBezTo>
                    <a:pt x="23564" y="0"/>
                    <a:pt x="23348" y="9"/>
                    <a:pt x="23132" y="27"/>
                  </a:cubicBezTo>
                  <a:lnTo>
                    <a:pt x="2980" y="7626"/>
                  </a:lnTo>
                  <a:cubicBezTo>
                    <a:pt x="2980" y="7626"/>
                    <a:pt x="31" y="11820"/>
                    <a:pt x="1" y="15103"/>
                  </a:cubicBezTo>
                  <a:cubicBezTo>
                    <a:pt x="1" y="17109"/>
                    <a:pt x="6384" y="18598"/>
                    <a:pt x="6536" y="18720"/>
                  </a:cubicBezTo>
                  <a:cubicBezTo>
                    <a:pt x="6542" y="18724"/>
                    <a:pt x="6552" y="18726"/>
                    <a:pt x="6565" y="18726"/>
                  </a:cubicBezTo>
                  <a:cubicBezTo>
                    <a:pt x="7433" y="18726"/>
                    <a:pt x="23375" y="11182"/>
                    <a:pt x="23375" y="11182"/>
                  </a:cubicBezTo>
                  <a:lnTo>
                    <a:pt x="24743" y="17504"/>
                  </a:lnTo>
                  <a:lnTo>
                    <a:pt x="34530" y="16410"/>
                  </a:lnTo>
                  <a:lnTo>
                    <a:pt x="31308" y="5650"/>
                  </a:lnTo>
                  <a:cubicBezTo>
                    <a:pt x="30307" y="2273"/>
                    <a:pt x="27230" y="0"/>
                    <a:pt x="23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106;p38">
              <a:extLst>
                <a:ext uri="{FF2B5EF4-FFF2-40B4-BE49-F238E27FC236}">
                  <a16:creationId xmlns:a16="http://schemas.microsoft.com/office/drawing/2014/main" id="{C434B982-7240-896F-9A47-8F30CB33F249}"/>
                </a:ext>
              </a:extLst>
            </p:cNvPr>
            <p:cNvSpPr/>
            <p:nvPr/>
          </p:nvSpPr>
          <p:spPr>
            <a:xfrm>
              <a:off x="1794375" y="3201925"/>
              <a:ext cx="1037275" cy="478850"/>
            </a:xfrm>
            <a:custGeom>
              <a:avLst/>
              <a:gdLst/>
              <a:ahLst/>
              <a:cxnLst/>
              <a:rect l="l" t="t" r="r" b="b"/>
              <a:pathLst>
                <a:path w="41491" h="19154" extrusionOk="0">
                  <a:moveTo>
                    <a:pt x="30680" y="0"/>
                  </a:moveTo>
                  <a:cubicBezTo>
                    <a:pt x="30485" y="0"/>
                    <a:pt x="30289" y="8"/>
                    <a:pt x="30092" y="22"/>
                  </a:cubicBezTo>
                  <a:lnTo>
                    <a:pt x="0" y="10691"/>
                  </a:lnTo>
                  <a:lnTo>
                    <a:pt x="92" y="11238"/>
                  </a:lnTo>
                  <a:cubicBezTo>
                    <a:pt x="788" y="15945"/>
                    <a:pt x="4862" y="19153"/>
                    <a:pt x="9300" y="19153"/>
                  </a:cubicBezTo>
                  <a:cubicBezTo>
                    <a:pt x="10479" y="19153"/>
                    <a:pt x="11684" y="18927"/>
                    <a:pt x="12858" y="18442"/>
                  </a:cubicBezTo>
                  <a:lnTo>
                    <a:pt x="29271" y="11603"/>
                  </a:lnTo>
                  <a:lnTo>
                    <a:pt x="31703" y="17500"/>
                  </a:lnTo>
                  <a:lnTo>
                    <a:pt x="41491" y="16405"/>
                  </a:lnTo>
                  <a:lnTo>
                    <a:pt x="38269" y="5645"/>
                  </a:lnTo>
                  <a:cubicBezTo>
                    <a:pt x="37261" y="2278"/>
                    <a:pt x="34155" y="0"/>
                    <a:pt x="30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107;p38">
              <a:extLst>
                <a:ext uri="{FF2B5EF4-FFF2-40B4-BE49-F238E27FC236}">
                  <a16:creationId xmlns:a16="http://schemas.microsoft.com/office/drawing/2014/main" id="{B9BA4032-2945-4AE3-D621-F2849979E5E1}"/>
                </a:ext>
              </a:extLst>
            </p:cNvPr>
            <p:cNvSpPr/>
            <p:nvPr/>
          </p:nvSpPr>
          <p:spPr>
            <a:xfrm>
              <a:off x="2639375" y="3218425"/>
              <a:ext cx="187725" cy="410375"/>
            </a:xfrm>
            <a:custGeom>
              <a:avLst/>
              <a:gdLst/>
              <a:ahLst/>
              <a:cxnLst/>
              <a:rect l="l" t="t" r="r" b="b"/>
              <a:pathLst>
                <a:path w="7509" h="16415" extrusionOk="0">
                  <a:moveTo>
                    <a:pt x="31" y="0"/>
                  </a:moveTo>
                  <a:cubicBezTo>
                    <a:pt x="0" y="0"/>
                    <a:pt x="274" y="122"/>
                    <a:pt x="639" y="365"/>
                  </a:cubicBezTo>
                  <a:cubicBezTo>
                    <a:pt x="1186" y="730"/>
                    <a:pt x="1703" y="1155"/>
                    <a:pt x="2128" y="1642"/>
                  </a:cubicBezTo>
                  <a:cubicBezTo>
                    <a:pt x="2797" y="2402"/>
                    <a:pt x="3344" y="3222"/>
                    <a:pt x="3739" y="4104"/>
                  </a:cubicBezTo>
                  <a:cubicBezTo>
                    <a:pt x="4256" y="5198"/>
                    <a:pt x="4681" y="6323"/>
                    <a:pt x="5016" y="7447"/>
                  </a:cubicBezTo>
                  <a:cubicBezTo>
                    <a:pt x="5806" y="9909"/>
                    <a:pt x="6414" y="12128"/>
                    <a:pt x="6839" y="13770"/>
                  </a:cubicBezTo>
                  <a:cubicBezTo>
                    <a:pt x="7052" y="14560"/>
                    <a:pt x="7204" y="15229"/>
                    <a:pt x="7326" y="15715"/>
                  </a:cubicBezTo>
                  <a:cubicBezTo>
                    <a:pt x="7387" y="15897"/>
                    <a:pt x="7417" y="16080"/>
                    <a:pt x="7447" y="16232"/>
                  </a:cubicBezTo>
                  <a:cubicBezTo>
                    <a:pt x="7478" y="16292"/>
                    <a:pt x="7478" y="16353"/>
                    <a:pt x="7508" y="16414"/>
                  </a:cubicBezTo>
                  <a:cubicBezTo>
                    <a:pt x="7508" y="16353"/>
                    <a:pt x="7508" y="16292"/>
                    <a:pt x="7508" y="16232"/>
                  </a:cubicBezTo>
                  <a:cubicBezTo>
                    <a:pt x="7478" y="16080"/>
                    <a:pt x="7447" y="15897"/>
                    <a:pt x="7387" y="15685"/>
                  </a:cubicBezTo>
                  <a:cubicBezTo>
                    <a:pt x="7295" y="15229"/>
                    <a:pt x="7174" y="14560"/>
                    <a:pt x="6961" y="13739"/>
                  </a:cubicBezTo>
                  <a:cubicBezTo>
                    <a:pt x="6596" y="12098"/>
                    <a:pt x="5988" y="9849"/>
                    <a:pt x="5228" y="7387"/>
                  </a:cubicBezTo>
                  <a:cubicBezTo>
                    <a:pt x="4864" y="6231"/>
                    <a:pt x="4438" y="5107"/>
                    <a:pt x="3921" y="4013"/>
                  </a:cubicBezTo>
                  <a:cubicBezTo>
                    <a:pt x="3466" y="3131"/>
                    <a:pt x="2918" y="2280"/>
                    <a:pt x="2250" y="1551"/>
                  </a:cubicBezTo>
                  <a:cubicBezTo>
                    <a:pt x="1794" y="1064"/>
                    <a:pt x="1277" y="639"/>
                    <a:pt x="700" y="304"/>
                  </a:cubicBezTo>
                  <a:cubicBezTo>
                    <a:pt x="517" y="213"/>
                    <a:pt x="365" y="122"/>
                    <a:pt x="213" y="61"/>
                  </a:cubicBezTo>
                  <a:cubicBezTo>
                    <a:pt x="15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108;p38">
              <a:extLst>
                <a:ext uri="{FF2B5EF4-FFF2-40B4-BE49-F238E27FC236}">
                  <a16:creationId xmlns:a16="http://schemas.microsoft.com/office/drawing/2014/main" id="{C4558E15-72FD-FF1C-3E4C-21FF103CEC58}"/>
                </a:ext>
              </a:extLst>
            </p:cNvPr>
            <p:cNvSpPr/>
            <p:nvPr/>
          </p:nvSpPr>
          <p:spPr>
            <a:xfrm>
              <a:off x="2542100" y="3441825"/>
              <a:ext cx="298675" cy="256100"/>
            </a:xfrm>
            <a:custGeom>
              <a:avLst/>
              <a:gdLst/>
              <a:ahLst/>
              <a:cxnLst/>
              <a:rect l="l" t="t" r="r" b="b"/>
              <a:pathLst>
                <a:path w="11947" h="10244" extrusionOk="0">
                  <a:moveTo>
                    <a:pt x="10822" y="1"/>
                  </a:moveTo>
                  <a:lnTo>
                    <a:pt x="1" y="3557"/>
                  </a:lnTo>
                  <a:cubicBezTo>
                    <a:pt x="1" y="3557"/>
                    <a:pt x="1642" y="10001"/>
                    <a:pt x="1703" y="10244"/>
                  </a:cubicBezTo>
                  <a:lnTo>
                    <a:pt x="11946" y="9788"/>
                  </a:lnTo>
                  <a:lnTo>
                    <a:pt x="108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109;p38">
              <a:extLst>
                <a:ext uri="{FF2B5EF4-FFF2-40B4-BE49-F238E27FC236}">
                  <a16:creationId xmlns:a16="http://schemas.microsoft.com/office/drawing/2014/main" id="{180435DF-A99E-CC79-E5BC-E36684AF86A8}"/>
                </a:ext>
              </a:extLst>
            </p:cNvPr>
            <p:cNvSpPr/>
            <p:nvPr/>
          </p:nvSpPr>
          <p:spPr>
            <a:xfrm>
              <a:off x="2731325" y="3406125"/>
              <a:ext cx="299425" cy="256850"/>
            </a:xfrm>
            <a:custGeom>
              <a:avLst/>
              <a:gdLst/>
              <a:ahLst/>
              <a:cxnLst/>
              <a:rect l="l" t="t" r="r" b="b"/>
              <a:pathLst>
                <a:path w="11977" h="10274" extrusionOk="0">
                  <a:moveTo>
                    <a:pt x="10791" y="0"/>
                  </a:moveTo>
                  <a:lnTo>
                    <a:pt x="0" y="3556"/>
                  </a:lnTo>
                  <a:cubicBezTo>
                    <a:pt x="0" y="3556"/>
                    <a:pt x="1642" y="10031"/>
                    <a:pt x="1733" y="10274"/>
                  </a:cubicBezTo>
                  <a:lnTo>
                    <a:pt x="11976" y="9818"/>
                  </a:lnTo>
                  <a:lnTo>
                    <a:pt x="107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10;p38">
              <a:extLst>
                <a:ext uri="{FF2B5EF4-FFF2-40B4-BE49-F238E27FC236}">
                  <a16:creationId xmlns:a16="http://schemas.microsoft.com/office/drawing/2014/main" id="{371E85E0-5F96-F3A3-2232-2CA8F6471C5E}"/>
                </a:ext>
              </a:extLst>
            </p:cNvPr>
            <p:cNvSpPr/>
            <p:nvPr/>
          </p:nvSpPr>
          <p:spPr>
            <a:xfrm>
              <a:off x="2812625" y="3444875"/>
              <a:ext cx="34975" cy="242425"/>
            </a:xfrm>
            <a:custGeom>
              <a:avLst/>
              <a:gdLst/>
              <a:ahLst/>
              <a:cxnLst/>
              <a:rect l="l" t="t" r="r" b="b"/>
              <a:pathLst>
                <a:path w="1399" h="9697" extrusionOk="0">
                  <a:moveTo>
                    <a:pt x="61" y="0"/>
                  </a:moveTo>
                  <a:cubicBezTo>
                    <a:pt x="1" y="31"/>
                    <a:pt x="244" y="2189"/>
                    <a:pt x="609" y="4864"/>
                  </a:cubicBezTo>
                  <a:cubicBezTo>
                    <a:pt x="973" y="7538"/>
                    <a:pt x="1308" y="9696"/>
                    <a:pt x="1338" y="9696"/>
                  </a:cubicBezTo>
                  <a:cubicBezTo>
                    <a:pt x="1399" y="9666"/>
                    <a:pt x="1216" y="7508"/>
                    <a:pt x="821" y="4833"/>
                  </a:cubicBezTo>
                  <a:cubicBezTo>
                    <a:pt x="457" y="2158"/>
                    <a:pt x="12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11;p38">
              <a:extLst>
                <a:ext uri="{FF2B5EF4-FFF2-40B4-BE49-F238E27FC236}">
                  <a16:creationId xmlns:a16="http://schemas.microsoft.com/office/drawing/2014/main" id="{F6D7539F-8058-8AAF-F281-12E37255C962}"/>
                </a:ext>
              </a:extLst>
            </p:cNvPr>
            <p:cNvSpPr/>
            <p:nvPr/>
          </p:nvSpPr>
          <p:spPr>
            <a:xfrm>
              <a:off x="2233600" y="3451700"/>
              <a:ext cx="385275" cy="158100"/>
            </a:xfrm>
            <a:custGeom>
              <a:avLst/>
              <a:gdLst/>
              <a:ahLst/>
              <a:cxnLst/>
              <a:rect l="l" t="t" r="r" b="b"/>
              <a:pathLst>
                <a:path w="15411" h="6324" extrusionOk="0">
                  <a:moveTo>
                    <a:pt x="15379" y="0"/>
                  </a:moveTo>
                  <a:cubicBezTo>
                    <a:pt x="15304" y="0"/>
                    <a:pt x="11839" y="1357"/>
                    <a:pt x="7660" y="3071"/>
                  </a:cubicBezTo>
                  <a:cubicBezTo>
                    <a:pt x="3435" y="4803"/>
                    <a:pt x="0" y="6262"/>
                    <a:pt x="31" y="6323"/>
                  </a:cubicBezTo>
                  <a:cubicBezTo>
                    <a:pt x="31" y="6323"/>
                    <a:pt x="31" y="6324"/>
                    <a:pt x="32" y="6324"/>
                  </a:cubicBezTo>
                  <a:cubicBezTo>
                    <a:pt x="105" y="6324"/>
                    <a:pt x="3541" y="4937"/>
                    <a:pt x="7751" y="3253"/>
                  </a:cubicBezTo>
                  <a:cubicBezTo>
                    <a:pt x="11976" y="1521"/>
                    <a:pt x="15411" y="62"/>
                    <a:pt x="15380" y="1"/>
                  </a:cubicBezTo>
                  <a:cubicBezTo>
                    <a:pt x="15380" y="1"/>
                    <a:pt x="15380" y="0"/>
                    <a:pt x="15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12;p38">
              <a:extLst>
                <a:ext uri="{FF2B5EF4-FFF2-40B4-BE49-F238E27FC236}">
                  <a16:creationId xmlns:a16="http://schemas.microsoft.com/office/drawing/2014/main" id="{2D901F55-BA7D-1F65-8AEE-FB8D7FB0D941}"/>
                </a:ext>
              </a:extLst>
            </p:cNvPr>
            <p:cNvSpPr/>
            <p:nvPr/>
          </p:nvSpPr>
          <p:spPr>
            <a:xfrm>
              <a:off x="2517800" y="3489625"/>
              <a:ext cx="80575" cy="7175"/>
            </a:xfrm>
            <a:custGeom>
              <a:avLst/>
              <a:gdLst/>
              <a:ahLst/>
              <a:cxnLst/>
              <a:rect l="l" t="t" r="r" b="b"/>
              <a:pathLst>
                <a:path w="3223" h="287" extrusionOk="0">
                  <a:moveTo>
                    <a:pt x="2605" y="1"/>
                  </a:moveTo>
                  <a:cubicBezTo>
                    <a:pt x="2276" y="1"/>
                    <a:pt x="1949" y="27"/>
                    <a:pt x="1611" y="64"/>
                  </a:cubicBezTo>
                  <a:cubicBezTo>
                    <a:pt x="1064" y="64"/>
                    <a:pt x="547" y="95"/>
                    <a:pt x="0" y="186"/>
                  </a:cubicBezTo>
                  <a:cubicBezTo>
                    <a:pt x="321" y="257"/>
                    <a:pt x="641" y="287"/>
                    <a:pt x="955" y="287"/>
                  </a:cubicBezTo>
                  <a:cubicBezTo>
                    <a:pt x="1178" y="287"/>
                    <a:pt x="1397" y="272"/>
                    <a:pt x="1611" y="247"/>
                  </a:cubicBezTo>
                  <a:cubicBezTo>
                    <a:pt x="2158" y="247"/>
                    <a:pt x="2705" y="186"/>
                    <a:pt x="3222" y="34"/>
                  </a:cubicBezTo>
                  <a:cubicBezTo>
                    <a:pt x="3013" y="11"/>
                    <a:pt x="2809" y="1"/>
                    <a:pt x="2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13;p38">
              <a:extLst>
                <a:ext uri="{FF2B5EF4-FFF2-40B4-BE49-F238E27FC236}">
                  <a16:creationId xmlns:a16="http://schemas.microsoft.com/office/drawing/2014/main" id="{3BF22E80-DB3D-AB51-C597-D16E52718BC9}"/>
                </a:ext>
              </a:extLst>
            </p:cNvPr>
            <p:cNvSpPr/>
            <p:nvPr/>
          </p:nvSpPr>
          <p:spPr>
            <a:xfrm>
              <a:off x="2526150" y="3491975"/>
              <a:ext cx="24350" cy="42575"/>
            </a:xfrm>
            <a:custGeom>
              <a:avLst/>
              <a:gdLst/>
              <a:ahLst/>
              <a:cxnLst/>
              <a:rect l="l" t="t" r="r" b="b"/>
              <a:pathLst>
                <a:path w="974" h="1703" extrusionOk="0">
                  <a:moveTo>
                    <a:pt x="0" y="1"/>
                  </a:moveTo>
                  <a:lnTo>
                    <a:pt x="0" y="1"/>
                  </a:lnTo>
                  <a:cubicBezTo>
                    <a:pt x="92" y="335"/>
                    <a:pt x="213" y="639"/>
                    <a:pt x="426" y="913"/>
                  </a:cubicBezTo>
                  <a:cubicBezTo>
                    <a:pt x="548" y="1186"/>
                    <a:pt x="730" y="1460"/>
                    <a:pt x="973" y="1703"/>
                  </a:cubicBezTo>
                  <a:cubicBezTo>
                    <a:pt x="912" y="1369"/>
                    <a:pt x="760" y="1065"/>
                    <a:pt x="578" y="791"/>
                  </a:cubicBezTo>
                  <a:cubicBezTo>
                    <a:pt x="456" y="487"/>
                    <a:pt x="244" y="24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14;p38">
              <a:extLst>
                <a:ext uri="{FF2B5EF4-FFF2-40B4-BE49-F238E27FC236}">
                  <a16:creationId xmlns:a16="http://schemas.microsoft.com/office/drawing/2014/main" id="{70EC45FB-F479-AD1C-8611-691344AED37C}"/>
                </a:ext>
              </a:extLst>
            </p:cNvPr>
            <p:cNvSpPr/>
            <p:nvPr/>
          </p:nvSpPr>
          <p:spPr>
            <a:xfrm>
              <a:off x="2982075" y="2745775"/>
              <a:ext cx="189250" cy="194875"/>
            </a:xfrm>
            <a:custGeom>
              <a:avLst/>
              <a:gdLst/>
              <a:ahLst/>
              <a:cxnLst/>
              <a:rect l="l" t="t" r="r" b="b"/>
              <a:pathLst>
                <a:path w="7570" h="7795" extrusionOk="0">
                  <a:moveTo>
                    <a:pt x="5301" y="0"/>
                  </a:moveTo>
                  <a:cubicBezTo>
                    <a:pt x="5138" y="0"/>
                    <a:pt x="4971" y="92"/>
                    <a:pt x="4895" y="274"/>
                  </a:cubicBezTo>
                  <a:cubicBezTo>
                    <a:pt x="4682" y="669"/>
                    <a:pt x="4408" y="1034"/>
                    <a:pt x="4104" y="1338"/>
                  </a:cubicBezTo>
                  <a:cubicBezTo>
                    <a:pt x="3861" y="1581"/>
                    <a:pt x="3588" y="1794"/>
                    <a:pt x="3253" y="1976"/>
                  </a:cubicBezTo>
                  <a:cubicBezTo>
                    <a:pt x="2888" y="2158"/>
                    <a:pt x="2554" y="2310"/>
                    <a:pt x="2281" y="2432"/>
                  </a:cubicBezTo>
                  <a:lnTo>
                    <a:pt x="1" y="4651"/>
                  </a:lnTo>
                  <a:lnTo>
                    <a:pt x="913" y="7235"/>
                  </a:lnTo>
                  <a:lnTo>
                    <a:pt x="2281" y="7569"/>
                  </a:lnTo>
                  <a:cubicBezTo>
                    <a:pt x="3095" y="7688"/>
                    <a:pt x="3662" y="7794"/>
                    <a:pt x="4077" y="7794"/>
                  </a:cubicBezTo>
                  <a:cubicBezTo>
                    <a:pt x="4297" y="7794"/>
                    <a:pt x="4473" y="7764"/>
                    <a:pt x="4621" y="7690"/>
                  </a:cubicBezTo>
                  <a:cubicBezTo>
                    <a:pt x="5199" y="7356"/>
                    <a:pt x="4682" y="6779"/>
                    <a:pt x="4682" y="6779"/>
                  </a:cubicBezTo>
                  <a:cubicBezTo>
                    <a:pt x="4682" y="6779"/>
                    <a:pt x="5654" y="6687"/>
                    <a:pt x="5715" y="6140"/>
                  </a:cubicBezTo>
                  <a:cubicBezTo>
                    <a:pt x="5715" y="5897"/>
                    <a:pt x="5563" y="5684"/>
                    <a:pt x="5320" y="5593"/>
                  </a:cubicBezTo>
                  <a:cubicBezTo>
                    <a:pt x="5320" y="5593"/>
                    <a:pt x="6202" y="5502"/>
                    <a:pt x="6414" y="5228"/>
                  </a:cubicBezTo>
                  <a:cubicBezTo>
                    <a:pt x="6749" y="4833"/>
                    <a:pt x="6262" y="4469"/>
                    <a:pt x="6262" y="4469"/>
                  </a:cubicBezTo>
                  <a:cubicBezTo>
                    <a:pt x="7509" y="4073"/>
                    <a:pt x="7569" y="3405"/>
                    <a:pt x="7357" y="3283"/>
                  </a:cubicBezTo>
                  <a:cubicBezTo>
                    <a:pt x="7287" y="3248"/>
                    <a:pt x="7161" y="3236"/>
                    <a:pt x="7015" y="3236"/>
                  </a:cubicBezTo>
                  <a:cubicBezTo>
                    <a:pt x="6652" y="3236"/>
                    <a:pt x="6171" y="3313"/>
                    <a:pt x="6171" y="3313"/>
                  </a:cubicBezTo>
                  <a:cubicBezTo>
                    <a:pt x="6007" y="3313"/>
                    <a:pt x="5783" y="3319"/>
                    <a:pt x="5543" y="3319"/>
                  </a:cubicBezTo>
                  <a:cubicBezTo>
                    <a:pt x="4671" y="3319"/>
                    <a:pt x="3585" y="3244"/>
                    <a:pt x="4347" y="2554"/>
                  </a:cubicBezTo>
                  <a:cubicBezTo>
                    <a:pt x="5351" y="1703"/>
                    <a:pt x="5776" y="669"/>
                    <a:pt x="5685" y="274"/>
                  </a:cubicBezTo>
                  <a:cubicBezTo>
                    <a:pt x="5624" y="92"/>
                    <a:pt x="5465" y="0"/>
                    <a:pt x="530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15;p38">
              <a:extLst>
                <a:ext uri="{FF2B5EF4-FFF2-40B4-BE49-F238E27FC236}">
                  <a16:creationId xmlns:a16="http://schemas.microsoft.com/office/drawing/2014/main" id="{508F85E6-C090-6F1A-4BFA-1E7AB882B1FB}"/>
                </a:ext>
              </a:extLst>
            </p:cNvPr>
            <p:cNvSpPr/>
            <p:nvPr/>
          </p:nvSpPr>
          <p:spPr>
            <a:xfrm>
              <a:off x="2672800" y="2070200"/>
              <a:ext cx="2938550" cy="1191550"/>
            </a:xfrm>
            <a:custGeom>
              <a:avLst/>
              <a:gdLst/>
              <a:ahLst/>
              <a:cxnLst/>
              <a:rect l="l" t="t" r="r" b="b"/>
              <a:pathLst>
                <a:path w="117542" h="47662" extrusionOk="0">
                  <a:moveTo>
                    <a:pt x="95794" y="0"/>
                  </a:moveTo>
                  <a:cubicBezTo>
                    <a:pt x="58877" y="0"/>
                    <a:pt x="23442" y="16716"/>
                    <a:pt x="1" y="46233"/>
                  </a:cubicBezTo>
                  <a:lnTo>
                    <a:pt x="882" y="47662"/>
                  </a:lnTo>
                  <a:cubicBezTo>
                    <a:pt x="14652" y="30367"/>
                    <a:pt x="32859" y="17114"/>
                    <a:pt x="53528" y="9272"/>
                  </a:cubicBezTo>
                  <a:cubicBezTo>
                    <a:pt x="68043" y="3805"/>
                    <a:pt x="83028" y="682"/>
                    <a:pt x="98204" y="682"/>
                  </a:cubicBezTo>
                  <a:cubicBezTo>
                    <a:pt x="104542" y="682"/>
                    <a:pt x="110913" y="1226"/>
                    <a:pt x="117298" y="2373"/>
                  </a:cubicBezTo>
                  <a:lnTo>
                    <a:pt x="117541" y="1947"/>
                  </a:lnTo>
                  <a:cubicBezTo>
                    <a:pt x="110288" y="640"/>
                    <a:pt x="103013" y="0"/>
                    <a:pt x="95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16;p38">
              <a:extLst>
                <a:ext uri="{FF2B5EF4-FFF2-40B4-BE49-F238E27FC236}">
                  <a16:creationId xmlns:a16="http://schemas.microsoft.com/office/drawing/2014/main" id="{88D5AB7B-FD4D-F25A-EC3C-748B98512335}"/>
                </a:ext>
              </a:extLst>
            </p:cNvPr>
            <p:cNvSpPr/>
            <p:nvPr/>
          </p:nvSpPr>
          <p:spPr>
            <a:xfrm>
              <a:off x="2935725" y="2929675"/>
              <a:ext cx="160375" cy="160350"/>
            </a:xfrm>
            <a:custGeom>
              <a:avLst/>
              <a:gdLst/>
              <a:ahLst/>
              <a:cxnLst/>
              <a:rect l="l" t="t" r="r" b="b"/>
              <a:pathLst>
                <a:path w="6415" h="6414" extrusionOk="0">
                  <a:moveTo>
                    <a:pt x="3223" y="0"/>
                  </a:moveTo>
                  <a:cubicBezTo>
                    <a:pt x="1460" y="0"/>
                    <a:pt x="1" y="1429"/>
                    <a:pt x="1" y="3192"/>
                  </a:cubicBezTo>
                  <a:cubicBezTo>
                    <a:pt x="1" y="4955"/>
                    <a:pt x="1460" y="6414"/>
                    <a:pt x="3223" y="6414"/>
                  </a:cubicBezTo>
                  <a:cubicBezTo>
                    <a:pt x="4986" y="6414"/>
                    <a:pt x="6414" y="4955"/>
                    <a:pt x="6414" y="3192"/>
                  </a:cubicBezTo>
                  <a:cubicBezTo>
                    <a:pt x="6414" y="1429"/>
                    <a:pt x="4986" y="0"/>
                    <a:pt x="3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17;p38">
              <a:extLst>
                <a:ext uri="{FF2B5EF4-FFF2-40B4-BE49-F238E27FC236}">
                  <a16:creationId xmlns:a16="http://schemas.microsoft.com/office/drawing/2014/main" id="{15311384-22D2-1D90-8C93-25AD4A32C789}"/>
                </a:ext>
              </a:extLst>
            </p:cNvPr>
            <p:cNvSpPr/>
            <p:nvPr/>
          </p:nvSpPr>
          <p:spPr>
            <a:xfrm>
              <a:off x="2915225" y="2929675"/>
              <a:ext cx="160350" cy="160350"/>
            </a:xfrm>
            <a:custGeom>
              <a:avLst/>
              <a:gdLst/>
              <a:ahLst/>
              <a:cxnLst/>
              <a:rect l="l" t="t" r="r" b="b"/>
              <a:pathLst>
                <a:path w="6414" h="6414" extrusionOk="0">
                  <a:moveTo>
                    <a:pt x="3192" y="0"/>
                  </a:moveTo>
                  <a:cubicBezTo>
                    <a:pt x="1429" y="0"/>
                    <a:pt x="0" y="1429"/>
                    <a:pt x="0" y="3192"/>
                  </a:cubicBezTo>
                  <a:cubicBezTo>
                    <a:pt x="0" y="4955"/>
                    <a:pt x="1429" y="6414"/>
                    <a:pt x="3192" y="6414"/>
                  </a:cubicBezTo>
                  <a:cubicBezTo>
                    <a:pt x="4985" y="6414"/>
                    <a:pt x="6414" y="4955"/>
                    <a:pt x="6414" y="3192"/>
                  </a:cubicBezTo>
                  <a:cubicBezTo>
                    <a:pt x="6414" y="1429"/>
                    <a:pt x="4985" y="0"/>
                    <a:pt x="3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18;p38">
              <a:extLst>
                <a:ext uri="{FF2B5EF4-FFF2-40B4-BE49-F238E27FC236}">
                  <a16:creationId xmlns:a16="http://schemas.microsoft.com/office/drawing/2014/main" id="{1088AA46-DECD-01A8-8CD6-977FC2300D9C}"/>
                </a:ext>
              </a:extLst>
            </p:cNvPr>
            <p:cNvSpPr/>
            <p:nvPr/>
          </p:nvSpPr>
          <p:spPr>
            <a:xfrm>
              <a:off x="2868100" y="3005650"/>
              <a:ext cx="136050" cy="69175"/>
            </a:xfrm>
            <a:custGeom>
              <a:avLst/>
              <a:gdLst/>
              <a:ahLst/>
              <a:cxnLst/>
              <a:rect l="l" t="t" r="r" b="b"/>
              <a:pathLst>
                <a:path w="5442" h="2767" extrusionOk="0">
                  <a:moveTo>
                    <a:pt x="5289" y="1"/>
                  </a:moveTo>
                  <a:lnTo>
                    <a:pt x="1" y="2432"/>
                  </a:lnTo>
                  <a:lnTo>
                    <a:pt x="153" y="2767"/>
                  </a:lnTo>
                  <a:lnTo>
                    <a:pt x="5441" y="335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19;p38">
              <a:extLst>
                <a:ext uri="{FF2B5EF4-FFF2-40B4-BE49-F238E27FC236}">
                  <a16:creationId xmlns:a16="http://schemas.microsoft.com/office/drawing/2014/main" id="{D34D23B2-CF14-1CE9-2E48-555FF76FEE29}"/>
                </a:ext>
              </a:extLst>
            </p:cNvPr>
            <p:cNvSpPr/>
            <p:nvPr/>
          </p:nvSpPr>
          <p:spPr>
            <a:xfrm>
              <a:off x="3005642" y="2089999"/>
              <a:ext cx="2585925" cy="2714610"/>
            </a:xfrm>
            <a:custGeom>
              <a:avLst/>
              <a:gdLst/>
              <a:ahLst/>
              <a:cxnLst/>
              <a:rect l="l" t="t" r="r" b="b"/>
              <a:pathLst>
                <a:path w="103437" h="91401" extrusionOk="0">
                  <a:moveTo>
                    <a:pt x="77692" y="1"/>
                  </a:moveTo>
                  <a:lnTo>
                    <a:pt x="77661" y="31"/>
                  </a:lnTo>
                  <a:cubicBezTo>
                    <a:pt x="73710" y="2737"/>
                    <a:pt x="69272" y="4682"/>
                    <a:pt x="64621" y="5776"/>
                  </a:cubicBezTo>
                  <a:cubicBezTo>
                    <a:pt x="62710" y="6215"/>
                    <a:pt x="60754" y="6435"/>
                    <a:pt x="58810" y="6435"/>
                  </a:cubicBezTo>
                  <a:cubicBezTo>
                    <a:pt x="58467" y="6435"/>
                    <a:pt x="58124" y="6428"/>
                    <a:pt x="57782" y="6414"/>
                  </a:cubicBezTo>
                  <a:cubicBezTo>
                    <a:pt x="55533" y="6354"/>
                    <a:pt x="53345" y="5898"/>
                    <a:pt x="51247" y="5138"/>
                  </a:cubicBezTo>
                  <a:lnTo>
                    <a:pt x="51187" y="5107"/>
                  </a:lnTo>
                  <a:lnTo>
                    <a:pt x="51156" y="5168"/>
                  </a:lnTo>
                  <a:cubicBezTo>
                    <a:pt x="49515" y="7691"/>
                    <a:pt x="47417" y="9849"/>
                    <a:pt x="44986" y="11582"/>
                  </a:cubicBezTo>
                  <a:cubicBezTo>
                    <a:pt x="42676" y="13193"/>
                    <a:pt x="40122" y="14439"/>
                    <a:pt x="37417" y="15229"/>
                  </a:cubicBezTo>
                  <a:cubicBezTo>
                    <a:pt x="35101" y="15934"/>
                    <a:pt x="32703" y="16285"/>
                    <a:pt x="30307" y="16285"/>
                  </a:cubicBezTo>
                  <a:cubicBezTo>
                    <a:pt x="27641" y="16285"/>
                    <a:pt x="24978" y="15850"/>
                    <a:pt x="22432" y="14986"/>
                  </a:cubicBezTo>
                  <a:lnTo>
                    <a:pt x="22341" y="14956"/>
                  </a:lnTo>
                  <a:lnTo>
                    <a:pt x="22341" y="15047"/>
                  </a:lnTo>
                  <a:cubicBezTo>
                    <a:pt x="22067" y="17418"/>
                    <a:pt x="21399" y="19758"/>
                    <a:pt x="20396" y="21916"/>
                  </a:cubicBezTo>
                  <a:cubicBezTo>
                    <a:pt x="19484" y="23831"/>
                    <a:pt x="18298" y="25624"/>
                    <a:pt x="16870" y="27235"/>
                  </a:cubicBezTo>
                  <a:cubicBezTo>
                    <a:pt x="15624" y="28603"/>
                    <a:pt x="14225" y="29819"/>
                    <a:pt x="12675" y="30883"/>
                  </a:cubicBezTo>
                  <a:cubicBezTo>
                    <a:pt x="11429" y="31795"/>
                    <a:pt x="10061" y="32585"/>
                    <a:pt x="8633" y="33193"/>
                  </a:cubicBezTo>
                  <a:cubicBezTo>
                    <a:pt x="7447" y="33649"/>
                    <a:pt x="6231" y="33922"/>
                    <a:pt x="4985" y="33983"/>
                  </a:cubicBezTo>
                  <a:cubicBezTo>
                    <a:pt x="4662" y="34005"/>
                    <a:pt x="4339" y="34015"/>
                    <a:pt x="4016" y="34015"/>
                  </a:cubicBezTo>
                  <a:cubicBezTo>
                    <a:pt x="3427" y="34015"/>
                    <a:pt x="2838" y="33981"/>
                    <a:pt x="2249" y="33922"/>
                  </a:cubicBezTo>
                  <a:cubicBezTo>
                    <a:pt x="1520" y="33831"/>
                    <a:pt x="942" y="33770"/>
                    <a:pt x="578" y="33679"/>
                  </a:cubicBezTo>
                  <a:cubicBezTo>
                    <a:pt x="213" y="33618"/>
                    <a:pt x="0" y="33588"/>
                    <a:pt x="0" y="33588"/>
                  </a:cubicBezTo>
                  <a:lnTo>
                    <a:pt x="0" y="33588"/>
                  </a:lnTo>
                  <a:cubicBezTo>
                    <a:pt x="0" y="33588"/>
                    <a:pt x="213" y="33649"/>
                    <a:pt x="578" y="33710"/>
                  </a:cubicBezTo>
                  <a:cubicBezTo>
                    <a:pt x="942" y="33770"/>
                    <a:pt x="1520" y="33892"/>
                    <a:pt x="2249" y="33953"/>
                  </a:cubicBezTo>
                  <a:cubicBezTo>
                    <a:pt x="2946" y="34046"/>
                    <a:pt x="3643" y="34085"/>
                    <a:pt x="4339" y="34085"/>
                  </a:cubicBezTo>
                  <a:cubicBezTo>
                    <a:pt x="4555" y="34085"/>
                    <a:pt x="4770" y="34082"/>
                    <a:pt x="4985" y="34074"/>
                  </a:cubicBezTo>
                  <a:cubicBezTo>
                    <a:pt x="6231" y="33983"/>
                    <a:pt x="7477" y="33710"/>
                    <a:pt x="8663" y="33254"/>
                  </a:cubicBezTo>
                  <a:cubicBezTo>
                    <a:pt x="10092" y="32646"/>
                    <a:pt x="11459" y="31886"/>
                    <a:pt x="12736" y="30974"/>
                  </a:cubicBezTo>
                  <a:cubicBezTo>
                    <a:pt x="14286" y="29941"/>
                    <a:pt x="15715" y="28694"/>
                    <a:pt x="16961" y="27327"/>
                  </a:cubicBezTo>
                  <a:cubicBezTo>
                    <a:pt x="18390" y="25716"/>
                    <a:pt x="19575" y="23922"/>
                    <a:pt x="20517" y="21977"/>
                  </a:cubicBezTo>
                  <a:cubicBezTo>
                    <a:pt x="21538" y="19815"/>
                    <a:pt x="22203" y="17535"/>
                    <a:pt x="22483" y="15166"/>
                  </a:cubicBezTo>
                  <a:lnTo>
                    <a:pt x="22483" y="15166"/>
                  </a:lnTo>
                  <a:cubicBezTo>
                    <a:pt x="25030" y="16031"/>
                    <a:pt x="27693" y="16464"/>
                    <a:pt x="30358" y="16464"/>
                  </a:cubicBezTo>
                  <a:cubicBezTo>
                    <a:pt x="32757" y="16464"/>
                    <a:pt x="35158" y="16113"/>
                    <a:pt x="37478" y="15412"/>
                  </a:cubicBezTo>
                  <a:cubicBezTo>
                    <a:pt x="40214" y="14591"/>
                    <a:pt x="42767" y="13345"/>
                    <a:pt x="45107" y="11703"/>
                  </a:cubicBezTo>
                  <a:cubicBezTo>
                    <a:pt x="47550" y="9984"/>
                    <a:pt x="49634" y="7847"/>
                    <a:pt x="51299" y="5350"/>
                  </a:cubicBezTo>
                  <a:lnTo>
                    <a:pt x="51299" y="5350"/>
                  </a:lnTo>
                  <a:cubicBezTo>
                    <a:pt x="53372" y="6092"/>
                    <a:pt x="55562" y="6537"/>
                    <a:pt x="57782" y="6627"/>
                  </a:cubicBezTo>
                  <a:cubicBezTo>
                    <a:pt x="58037" y="6634"/>
                    <a:pt x="58293" y="6637"/>
                    <a:pt x="58548" y="6637"/>
                  </a:cubicBezTo>
                  <a:cubicBezTo>
                    <a:pt x="60602" y="6637"/>
                    <a:pt x="62651" y="6418"/>
                    <a:pt x="64652" y="5959"/>
                  </a:cubicBezTo>
                  <a:cubicBezTo>
                    <a:pt x="69349" y="4868"/>
                    <a:pt x="73774" y="2931"/>
                    <a:pt x="77746" y="238"/>
                  </a:cubicBezTo>
                  <a:lnTo>
                    <a:pt x="77746" y="238"/>
                  </a:lnTo>
                  <a:cubicBezTo>
                    <a:pt x="79490" y="1023"/>
                    <a:pt x="81206" y="1924"/>
                    <a:pt x="83011" y="2737"/>
                  </a:cubicBezTo>
                  <a:cubicBezTo>
                    <a:pt x="84804" y="3588"/>
                    <a:pt x="86719" y="4226"/>
                    <a:pt x="88664" y="4621"/>
                  </a:cubicBezTo>
                  <a:cubicBezTo>
                    <a:pt x="89744" y="4797"/>
                    <a:pt x="90823" y="4910"/>
                    <a:pt x="91902" y="4910"/>
                  </a:cubicBezTo>
                  <a:cubicBezTo>
                    <a:pt x="92130" y="4910"/>
                    <a:pt x="92358" y="4905"/>
                    <a:pt x="92585" y="4895"/>
                  </a:cubicBezTo>
                  <a:cubicBezTo>
                    <a:pt x="93892" y="4895"/>
                    <a:pt x="95169" y="4712"/>
                    <a:pt x="96446" y="4408"/>
                  </a:cubicBezTo>
                  <a:cubicBezTo>
                    <a:pt x="98880" y="3815"/>
                    <a:pt x="101111" y="2728"/>
                    <a:pt x="103252" y="1659"/>
                  </a:cubicBezTo>
                  <a:lnTo>
                    <a:pt x="103252" y="1659"/>
                  </a:lnTo>
                  <a:cubicBezTo>
                    <a:pt x="102919" y="27031"/>
                    <a:pt x="102646" y="49460"/>
                    <a:pt x="102434" y="65534"/>
                  </a:cubicBezTo>
                  <a:cubicBezTo>
                    <a:pt x="102342" y="73589"/>
                    <a:pt x="102251" y="80033"/>
                    <a:pt x="102221" y="84501"/>
                  </a:cubicBezTo>
                  <a:cubicBezTo>
                    <a:pt x="102191" y="86720"/>
                    <a:pt x="102160" y="88452"/>
                    <a:pt x="102160" y="89607"/>
                  </a:cubicBezTo>
                  <a:lnTo>
                    <a:pt x="102160" y="90945"/>
                  </a:lnTo>
                  <a:cubicBezTo>
                    <a:pt x="102160" y="90641"/>
                    <a:pt x="102191" y="90215"/>
                    <a:pt x="102191" y="89638"/>
                  </a:cubicBezTo>
                  <a:cubicBezTo>
                    <a:pt x="102191" y="88452"/>
                    <a:pt x="102221" y="86750"/>
                    <a:pt x="102251" y="84531"/>
                  </a:cubicBezTo>
                  <a:cubicBezTo>
                    <a:pt x="102342" y="80063"/>
                    <a:pt x="102434" y="73589"/>
                    <a:pt x="102555" y="65534"/>
                  </a:cubicBezTo>
                  <a:cubicBezTo>
                    <a:pt x="102768" y="49424"/>
                    <a:pt x="103072" y="26962"/>
                    <a:pt x="103437" y="1490"/>
                  </a:cubicBezTo>
                  <a:lnTo>
                    <a:pt x="103437" y="1338"/>
                  </a:lnTo>
                  <a:lnTo>
                    <a:pt x="103285" y="1399"/>
                  </a:lnTo>
                  <a:cubicBezTo>
                    <a:pt x="101127" y="2524"/>
                    <a:pt x="98847" y="3648"/>
                    <a:pt x="96385" y="4256"/>
                  </a:cubicBezTo>
                  <a:cubicBezTo>
                    <a:pt x="95139" y="4530"/>
                    <a:pt x="93862" y="4712"/>
                    <a:pt x="92585" y="4712"/>
                  </a:cubicBezTo>
                  <a:cubicBezTo>
                    <a:pt x="92324" y="4724"/>
                    <a:pt x="92063" y="4731"/>
                    <a:pt x="91802" y="4731"/>
                  </a:cubicBezTo>
                  <a:cubicBezTo>
                    <a:pt x="90757" y="4731"/>
                    <a:pt x="89716" y="4633"/>
                    <a:pt x="88695" y="4439"/>
                  </a:cubicBezTo>
                  <a:cubicBezTo>
                    <a:pt x="86749" y="4044"/>
                    <a:pt x="84865" y="3405"/>
                    <a:pt x="83072" y="2554"/>
                  </a:cubicBezTo>
                  <a:cubicBezTo>
                    <a:pt x="81278" y="1734"/>
                    <a:pt x="79515" y="852"/>
                    <a:pt x="77752" y="31"/>
                  </a:cubicBezTo>
                  <a:lnTo>
                    <a:pt x="77692" y="1"/>
                  </a:lnTo>
                  <a:close/>
                  <a:moveTo>
                    <a:pt x="102160" y="90945"/>
                  </a:moveTo>
                  <a:cubicBezTo>
                    <a:pt x="102130" y="91248"/>
                    <a:pt x="102160" y="91400"/>
                    <a:pt x="102160" y="91400"/>
                  </a:cubicBezTo>
                  <a:lnTo>
                    <a:pt x="102160" y="90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120;p38">
              <a:extLst>
                <a:ext uri="{FF2B5EF4-FFF2-40B4-BE49-F238E27FC236}">
                  <a16:creationId xmlns:a16="http://schemas.microsoft.com/office/drawing/2014/main" id="{9EF23F74-2AD3-D698-D64B-96729FB38E77}"/>
                </a:ext>
              </a:extLst>
            </p:cNvPr>
            <p:cNvSpPr/>
            <p:nvPr/>
          </p:nvSpPr>
          <p:spPr>
            <a:xfrm>
              <a:off x="3059600" y="2827625"/>
              <a:ext cx="105650" cy="30625"/>
            </a:xfrm>
            <a:custGeom>
              <a:avLst/>
              <a:gdLst/>
              <a:ahLst/>
              <a:cxnLst/>
              <a:rect l="l" t="t" r="r" b="b"/>
              <a:pathLst>
                <a:path w="4226" h="1225" extrusionOk="0">
                  <a:moveTo>
                    <a:pt x="1523" y="1"/>
                  </a:moveTo>
                  <a:cubicBezTo>
                    <a:pt x="1310" y="1"/>
                    <a:pt x="1097" y="3"/>
                    <a:pt x="882" y="9"/>
                  </a:cubicBezTo>
                  <a:cubicBezTo>
                    <a:pt x="699" y="9"/>
                    <a:pt x="517" y="39"/>
                    <a:pt x="335" y="100"/>
                  </a:cubicBezTo>
                  <a:cubicBezTo>
                    <a:pt x="152" y="161"/>
                    <a:pt x="31" y="313"/>
                    <a:pt x="0" y="495"/>
                  </a:cubicBezTo>
                  <a:cubicBezTo>
                    <a:pt x="0" y="739"/>
                    <a:pt x="122" y="951"/>
                    <a:pt x="365" y="1043"/>
                  </a:cubicBezTo>
                  <a:cubicBezTo>
                    <a:pt x="521" y="1087"/>
                    <a:pt x="677" y="1115"/>
                    <a:pt x="844" y="1115"/>
                  </a:cubicBezTo>
                  <a:cubicBezTo>
                    <a:pt x="906" y="1115"/>
                    <a:pt x="969" y="1111"/>
                    <a:pt x="1034" y="1103"/>
                  </a:cubicBezTo>
                  <a:cubicBezTo>
                    <a:pt x="1885" y="1103"/>
                    <a:pt x="3222" y="1225"/>
                    <a:pt x="3222" y="1225"/>
                  </a:cubicBezTo>
                  <a:lnTo>
                    <a:pt x="4225" y="70"/>
                  </a:lnTo>
                  <a:cubicBezTo>
                    <a:pt x="3315" y="45"/>
                    <a:pt x="2425" y="1"/>
                    <a:pt x="152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121;p38">
              <a:extLst>
                <a:ext uri="{FF2B5EF4-FFF2-40B4-BE49-F238E27FC236}">
                  <a16:creationId xmlns:a16="http://schemas.microsoft.com/office/drawing/2014/main" id="{6B26F069-CE8F-EBF5-F657-24DD060B1825}"/>
                </a:ext>
              </a:extLst>
            </p:cNvPr>
            <p:cNvSpPr/>
            <p:nvPr/>
          </p:nvSpPr>
          <p:spPr>
            <a:xfrm>
              <a:off x="3036025" y="2855000"/>
              <a:ext cx="108700" cy="30625"/>
            </a:xfrm>
            <a:custGeom>
              <a:avLst/>
              <a:gdLst/>
              <a:ahLst/>
              <a:cxnLst/>
              <a:rect l="l" t="t" r="r" b="b"/>
              <a:pathLst>
                <a:path w="4348" h="1225" extrusionOk="0">
                  <a:moveTo>
                    <a:pt x="1645" y="0"/>
                  </a:moveTo>
                  <a:cubicBezTo>
                    <a:pt x="1433" y="0"/>
                    <a:pt x="1219" y="3"/>
                    <a:pt x="1004" y="8"/>
                  </a:cubicBezTo>
                  <a:cubicBezTo>
                    <a:pt x="822" y="8"/>
                    <a:pt x="639" y="39"/>
                    <a:pt x="457" y="100"/>
                  </a:cubicBezTo>
                  <a:cubicBezTo>
                    <a:pt x="1" y="221"/>
                    <a:pt x="1" y="890"/>
                    <a:pt x="457" y="1042"/>
                  </a:cubicBezTo>
                  <a:cubicBezTo>
                    <a:pt x="613" y="1086"/>
                    <a:pt x="785" y="1114"/>
                    <a:pt x="949" y="1114"/>
                  </a:cubicBezTo>
                  <a:cubicBezTo>
                    <a:pt x="1009" y="1114"/>
                    <a:pt x="1069" y="1111"/>
                    <a:pt x="1126" y="1103"/>
                  </a:cubicBezTo>
                  <a:cubicBezTo>
                    <a:pt x="2007" y="1133"/>
                    <a:pt x="3314" y="1224"/>
                    <a:pt x="3314" y="1224"/>
                  </a:cubicBezTo>
                  <a:lnTo>
                    <a:pt x="4348" y="69"/>
                  </a:lnTo>
                  <a:cubicBezTo>
                    <a:pt x="3438" y="45"/>
                    <a:pt x="2548" y="0"/>
                    <a:pt x="1645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122;p38">
              <a:extLst>
                <a:ext uri="{FF2B5EF4-FFF2-40B4-BE49-F238E27FC236}">
                  <a16:creationId xmlns:a16="http://schemas.microsoft.com/office/drawing/2014/main" id="{9E798F4C-E340-0D18-F56E-EEEE7E3A2A23}"/>
                </a:ext>
              </a:extLst>
            </p:cNvPr>
            <p:cNvSpPr/>
            <p:nvPr/>
          </p:nvSpPr>
          <p:spPr>
            <a:xfrm>
              <a:off x="3025400" y="2881575"/>
              <a:ext cx="91975" cy="26075"/>
            </a:xfrm>
            <a:custGeom>
              <a:avLst/>
              <a:gdLst/>
              <a:ahLst/>
              <a:cxnLst/>
              <a:rect l="l" t="t" r="r" b="b"/>
              <a:pathLst>
                <a:path w="3679" h="1043" extrusionOk="0">
                  <a:moveTo>
                    <a:pt x="1400" y="1"/>
                  </a:moveTo>
                  <a:cubicBezTo>
                    <a:pt x="1220" y="1"/>
                    <a:pt x="1037" y="3"/>
                    <a:pt x="852" y="9"/>
                  </a:cubicBezTo>
                  <a:cubicBezTo>
                    <a:pt x="700" y="9"/>
                    <a:pt x="548" y="40"/>
                    <a:pt x="396" y="100"/>
                  </a:cubicBezTo>
                  <a:cubicBezTo>
                    <a:pt x="0" y="192"/>
                    <a:pt x="0" y="769"/>
                    <a:pt x="396" y="860"/>
                  </a:cubicBezTo>
                  <a:cubicBezTo>
                    <a:pt x="578" y="921"/>
                    <a:pt x="791" y="951"/>
                    <a:pt x="973" y="951"/>
                  </a:cubicBezTo>
                  <a:cubicBezTo>
                    <a:pt x="1703" y="951"/>
                    <a:pt x="2797" y="1043"/>
                    <a:pt x="2797" y="1043"/>
                  </a:cubicBezTo>
                  <a:lnTo>
                    <a:pt x="3678" y="70"/>
                  </a:lnTo>
                  <a:cubicBezTo>
                    <a:pt x="2891" y="45"/>
                    <a:pt x="2164" y="1"/>
                    <a:pt x="140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123;p38">
              <a:extLst>
                <a:ext uri="{FF2B5EF4-FFF2-40B4-BE49-F238E27FC236}">
                  <a16:creationId xmlns:a16="http://schemas.microsoft.com/office/drawing/2014/main" id="{C4D7B634-20DB-EB9E-B5BE-FC2FA6CB43FE}"/>
                </a:ext>
              </a:extLst>
            </p:cNvPr>
            <p:cNvSpPr/>
            <p:nvPr/>
          </p:nvSpPr>
          <p:spPr>
            <a:xfrm>
              <a:off x="3070225" y="2852525"/>
              <a:ext cx="72225" cy="7625"/>
            </a:xfrm>
            <a:custGeom>
              <a:avLst/>
              <a:gdLst/>
              <a:ahLst/>
              <a:cxnLst/>
              <a:rect l="l" t="t" r="r" b="b"/>
              <a:pathLst>
                <a:path w="2889" h="305" extrusionOk="0">
                  <a:moveTo>
                    <a:pt x="730" y="1"/>
                  </a:moveTo>
                  <a:cubicBezTo>
                    <a:pt x="487" y="1"/>
                    <a:pt x="244" y="16"/>
                    <a:pt x="1" y="47"/>
                  </a:cubicBezTo>
                  <a:cubicBezTo>
                    <a:pt x="487" y="168"/>
                    <a:pt x="973" y="259"/>
                    <a:pt x="1460" y="259"/>
                  </a:cubicBezTo>
                  <a:cubicBezTo>
                    <a:pt x="1703" y="290"/>
                    <a:pt x="1946" y="305"/>
                    <a:pt x="2185" y="305"/>
                  </a:cubicBezTo>
                  <a:cubicBezTo>
                    <a:pt x="2425" y="305"/>
                    <a:pt x="2660" y="290"/>
                    <a:pt x="2888" y="259"/>
                  </a:cubicBezTo>
                  <a:cubicBezTo>
                    <a:pt x="2432" y="107"/>
                    <a:pt x="1946" y="47"/>
                    <a:pt x="1460" y="47"/>
                  </a:cubicBezTo>
                  <a:cubicBezTo>
                    <a:pt x="1217" y="1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124;p38">
              <a:extLst>
                <a:ext uri="{FF2B5EF4-FFF2-40B4-BE49-F238E27FC236}">
                  <a16:creationId xmlns:a16="http://schemas.microsoft.com/office/drawing/2014/main" id="{06A9A12D-482C-62DD-2BD1-7EDD646445F8}"/>
                </a:ext>
              </a:extLst>
            </p:cNvPr>
            <p:cNvSpPr/>
            <p:nvPr/>
          </p:nvSpPr>
          <p:spPr>
            <a:xfrm>
              <a:off x="3052000" y="2881550"/>
              <a:ext cx="67650" cy="9250"/>
            </a:xfrm>
            <a:custGeom>
              <a:avLst/>
              <a:gdLst/>
              <a:ahLst/>
              <a:cxnLst/>
              <a:rect l="l" t="t" r="r" b="b"/>
              <a:pathLst>
                <a:path w="2706" h="370" extrusionOk="0">
                  <a:moveTo>
                    <a:pt x="576" y="1"/>
                  </a:moveTo>
                  <a:cubicBezTo>
                    <a:pt x="383" y="1"/>
                    <a:pt x="189" y="15"/>
                    <a:pt x="0" y="41"/>
                  </a:cubicBezTo>
                  <a:cubicBezTo>
                    <a:pt x="456" y="162"/>
                    <a:pt x="912" y="253"/>
                    <a:pt x="1338" y="284"/>
                  </a:cubicBezTo>
                  <a:cubicBezTo>
                    <a:pt x="1603" y="337"/>
                    <a:pt x="1878" y="369"/>
                    <a:pt x="2145" y="369"/>
                  </a:cubicBezTo>
                  <a:cubicBezTo>
                    <a:pt x="2338" y="369"/>
                    <a:pt x="2527" y="352"/>
                    <a:pt x="2706" y="314"/>
                  </a:cubicBezTo>
                  <a:cubicBezTo>
                    <a:pt x="2280" y="193"/>
                    <a:pt x="1824" y="132"/>
                    <a:pt x="1368" y="101"/>
                  </a:cubicBezTo>
                  <a:cubicBezTo>
                    <a:pt x="1119" y="30"/>
                    <a:pt x="849" y="1"/>
                    <a:pt x="5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125;p38">
              <a:extLst>
                <a:ext uri="{FF2B5EF4-FFF2-40B4-BE49-F238E27FC236}">
                  <a16:creationId xmlns:a16="http://schemas.microsoft.com/office/drawing/2014/main" id="{3E1262D1-33E6-AA3C-3F88-2850F49F86A4}"/>
                </a:ext>
              </a:extLst>
            </p:cNvPr>
            <p:cNvSpPr/>
            <p:nvPr/>
          </p:nvSpPr>
          <p:spPr>
            <a:xfrm>
              <a:off x="3037550" y="2908150"/>
              <a:ext cx="68425" cy="9250"/>
            </a:xfrm>
            <a:custGeom>
              <a:avLst/>
              <a:gdLst/>
              <a:ahLst/>
              <a:cxnLst/>
              <a:rect l="l" t="t" r="r" b="b"/>
              <a:pathLst>
                <a:path w="2737" h="370" extrusionOk="0">
                  <a:moveTo>
                    <a:pt x="577" y="0"/>
                  </a:moveTo>
                  <a:cubicBezTo>
                    <a:pt x="384" y="0"/>
                    <a:pt x="190" y="15"/>
                    <a:pt x="1" y="40"/>
                  </a:cubicBezTo>
                  <a:cubicBezTo>
                    <a:pt x="457" y="162"/>
                    <a:pt x="913" y="253"/>
                    <a:pt x="1369" y="284"/>
                  </a:cubicBezTo>
                  <a:cubicBezTo>
                    <a:pt x="1616" y="337"/>
                    <a:pt x="1884" y="369"/>
                    <a:pt x="2154" y="369"/>
                  </a:cubicBezTo>
                  <a:cubicBezTo>
                    <a:pt x="2349" y="369"/>
                    <a:pt x="2545" y="352"/>
                    <a:pt x="2736" y="314"/>
                  </a:cubicBezTo>
                  <a:cubicBezTo>
                    <a:pt x="2280" y="192"/>
                    <a:pt x="1825" y="132"/>
                    <a:pt x="1369" y="101"/>
                  </a:cubicBezTo>
                  <a:cubicBezTo>
                    <a:pt x="1119" y="30"/>
                    <a:pt x="849" y="0"/>
                    <a:pt x="57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126;p38">
              <a:extLst>
                <a:ext uri="{FF2B5EF4-FFF2-40B4-BE49-F238E27FC236}">
                  <a16:creationId xmlns:a16="http://schemas.microsoft.com/office/drawing/2014/main" id="{93AFF8BC-3A12-2815-1299-D8FEBD39F4BC}"/>
                </a:ext>
              </a:extLst>
            </p:cNvPr>
            <p:cNvSpPr/>
            <p:nvPr/>
          </p:nvSpPr>
          <p:spPr>
            <a:xfrm>
              <a:off x="2771600" y="2988575"/>
              <a:ext cx="173275" cy="171350"/>
            </a:xfrm>
            <a:custGeom>
              <a:avLst/>
              <a:gdLst/>
              <a:ahLst/>
              <a:cxnLst/>
              <a:rect l="l" t="t" r="r" b="b"/>
              <a:pathLst>
                <a:path w="6931" h="6854" extrusionOk="0">
                  <a:moveTo>
                    <a:pt x="4677" y="0"/>
                  </a:moveTo>
                  <a:cubicBezTo>
                    <a:pt x="4310" y="0"/>
                    <a:pt x="3937" y="83"/>
                    <a:pt x="3587" y="258"/>
                  </a:cubicBezTo>
                  <a:lnTo>
                    <a:pt x="0" y="2112"/>
                  </a:lnTo>
                  <a:lnTo>
                    <a:pt x="1247" y="6854"/>
                  </a:lnTo>
                  <a:lnTo>
                    <a:pt x="6262" y="5669"/>
                  </a:lnTo>
                  <a:lnTo>
                    <a:pt x="6930" y="1413"/>
                  </a:lnTo>
                  <a:lnTo>
                    <a:pt x="6779" y="1200"/>
                  </a:lnTo>
                  <a:cubicBezTo>
                    <a:pt x="6334" y="438"/>
                    <a:pt x="5520" y="0"/>
                    <a:pt x="467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127;p38">
              <a:extLst>
                <a:ext uri="{FF2B5EF4-FFF2-40B4-BE49-F238E27FC236}">
                  <a16:creationId xmlns:a16="http://schemas.microsoft.com/office/drawing/2014/main" id="{1AB7B693-762E-7725-79D1-E99C10E80E33}"/>
                </a:ext>
              </a:extLst>
            </p:cNvPr>
            <p:cNvSpPr/>
            <p:nvPr/>
          </p:nvSpPr>
          <p:spPr>
            <a:xfrm>
              <a:off x="2079325" y="2727900"/>
              <a:ext cx="725725" cy="584675"/>
            </a:xfrm>
            <a:custGeom>
              <a:avLst/>
              <a:gdLst/>
              <a:ahLst/>
              <a:cxnLst/>
              <a:rect l="l" t="t" r="r" b="b"/>
              <a:pathLst>
                <a:path w="29029" h="23387" extrusionOk="0">
                  <a:moveTo>
                    <a:pt x="5276" y="0"/>
                  </a:moveTo>
                  <a:cubicBezTo>
                    <a:pt x="4768" y="0"/>
                    <a:pt x="4250" y="84"/>
                    <a:pt x="3739" y="259"/>
                  </a:cubicBezTo>
                  <a:cubicBezTo>
                    <a:pt x="1308" y="1110"/>
                    <a:pt x="1" y="3755"/>
                    <a:pt x="821" y="6217"/>
                  </a:cubicBezTo>
                  <a:cubicBezTo>
                    <a:pt x="2037" y="9864"/>
                    <a:pt x="3770" y="14971"/>
                    <a:pt x="4894" y="18345"/>
                  </a:cubicBezTo>
                  <a:cubicBezTo>
                    <a:pt x="5654" y="20624"/>
                    <a:pt x="7478" y="22387"/>
                    <a:pt x="9788" y="23087"/>
                  </a:cubicBezTo>
                  <a:cubicBezTo>
                    <a:pt x="10470" y="23288"/>
                    <a:pt x="11176" y="23387"/>
                    <a:pt x="11885" y="23387"/>
                  </a:cubicBezTo>
                  <a:cubicBezTo>
                    <a:pt x="12567" y="23387"/>
                    <a:pt x="13252" y="23296"/>
                    <a:pt x="13922" y="23117"/>
                  </a:cubicBezTo>
                  <a:lnTo>
                    <a:pt x="29029" y="17585"/>
                  </a:lnTo>
                  <a:lnTo>
                    <a:pt x="27691" y="12478"/>
                  </a:lnTo>
                  <a:lnTo>
                    <a:pt x="12493" y="14819"/>
                  </a:lnTo>
                  <a:lnTo>
                    <a:pt x="9879" y="3664"/>
                  </a:lnTo>
                  <a:cubicBezTo>
                    <a:pt x="9364" y="1456"/>
                    <a:pt x="7404" y="0"/>
                    <a:pt x="5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128;p38">
              <a:extLst>
                <a:ext uri="{FF2B5EF4-FFF2-40B4-BE49-F238E27FC236}">
                  <a16:creationId xmlns:a16="http://schemas.microsoft.com/office/drawing/2014/main" id="{23099BAC-0681-BA01-3248-109071579F37}"/>
                </a:ext>
              </a:extLst>
            </p:cNvPr>
            <p:cNvSpPr/>
            <p:nvPr/>
          </p:nvSpPr>
          <p:spPr>
            <a:xfrm>
              <a:off x="2089975" y="2825550"/>
              <a:ext cx="368575" cy="488000"/>
            </a:xfrm>
            <a:custGeom>
              <a:avLst/>
              <a:gdLst/>
              <a:ahLst/>
              <a:cxnLst/>
              <a:rect l="l" t="t" r="r" b="b"/>
              <a:pathLst>
                <a:path w="14743" h="19520" extrusionOk="0">
                  <a:moveTo>
                    <a:pt x="0" y="1"/>
                  </a:moveTo>
                  <a:cubicBezTo>
                    <a:pt x="0" y="92"/>
                    <a:pt x="0" y="183"/>
                    <a:pt x="31" y="274"/>
                  </a:cubicBezTo>
                  <a:cubicBezTo>
                    <a:pt x="92" y="487"/>
                    <a:pt x="152" y="730"/>
                    <a:pt x="213" y="1065"/>
                  </a:cubicBezTo>
                  <a:cubicBezTo>
                    <a:pt x="365" y="1764"/>
                    <a:pt x="578" y="2736"/>
                    <a:pt x="882" y="3952"/>
                  </a:cubicBezTo>
                  <a:cubicBezTo>
                    <a:pt x="1186" y="5168"/>
                    <a:pt x="1520" y="6627"/>
                    <a:pt x="1915" y="8208"/>
                  </a:cubicBezTo>
                  <a:cubicBezTo>
                    <a:pt x="2341" y="9971"/>
                    <a:pt x="2888" y="11673"/>
                    <a:pt x="3617" y="13345"/>
                  </a:cubicBezTo>
                  <a:cubicBezTo>
                    <a:pt x="4377" y="14986"/>
                    <a:pt x="5441" y="16445"/>
                    <a:pt x="6809" y="17630"/>
                  </a:cubicBezTo>
                  <a:cubicBezTo>
                    <a:pt x="7964" y="18603"/>
                    <a:pt x="9332" y="19241"/>
                    <a:pt x="10821" y="19454"/>
                  </a:cubicBezTo>
                  <a:cubicBezTo>
                    <a:pt x="11105" y="19498"/>
                    <a:pt x="11392" y="19519"/>
                    <a:pt x="11679" y="19519"/>
                  </a:cubicBezTo>
                  <a:cubicBezTo>
                    <a:pt x="12374" y="19519"/>
                    <a:pt x="13072" y="19396"/>
                    <a:pt x="13739" y="19181"/>
                  </a:cubicBezTo>
                  <a:cubicBezTo>
                    <a:pt x="13891" y="19120"/>
                    <a:pt x="14043" y="19059"/>
                    <a:pt x="14195" y="18998"/>
                  </a:cubicBezTo>
                  <a:cubicBezTo>
                    <a:pt x="14286" y="18968"/>
                    <a:pt x="14377" y="18907"/>
                    <a:pt x="14499" y="18846"/>
                  </a:cubicBezTo>
                  <a:cubicBezTo>
                    <a:pt x="14590" y="18816"/>
                    <a:pt x="14651" y="18755"/>
                    <a:pt x="14742" y="18694"/>
                  </a:cubicBezTo>
                  <a:cubicBezTo>
                    <a:pt x="14712" y="18694"/>
                    <a:pt x="14377" y="18907"/>
                    <a:pt x="13739" y="19120"/>
                  </a:cubicBezTo>
                  <a:cubicBezTo>
                    <a:pt x="13133" y="19296"/>
                    <a:pt x="12503" y="19384"/>
                    <a:pt x="11871" y="19384"/>
                  </a:cubicBezTo>
                  <a:cubicBezTo>
                    <a:pt x="11520" y="19384"/>
                    <a:pt x="11169" y="19356"/>
                    <a:pt x="10821" y="19302"/>
                  </a:cubicBezTo>
                  <a:cubicBezTo>
                    <a:pt x="9393" y="19089"/>
                    <a:pt x="8025" y="18451"/>
                    <a:pt x="6931" y="17509"/>
                  </a:cubicBezTo>
                  <a:cubicBezTo>
                    <a:pt x="5593" y="16323"/>
                    <a:pt x="4529" y="14864"/>
                    <a:pt x="3800" y="13253"/>
                  </a:cubicBezTo>
                  <a:cubicBezTo>
                    <a:pt x="3070" y="11612"/>
                    <a:pt x="2523" y="9910"/>
                    <a:pt x="2098" y="8177"/>
                  </a:cubicBezTo>
                  <a:cubicBezTo>
                    <a:pt x="1672" y="6566"/>
                    <a:pt x="1338" y="5138"/>
                    <a:pt x="1034" y="3922"/>
                  </a:cubicBezTo>
                  <a:lnTo>
                    <a:pt x="274" y="1065"/>
                  </a:lnTo>
                  <a:lnTo>
                    <a:pt x="61" y="274"/>
                  </a:lnTo>
                  <a:cubicBezTo>
                    <a:pt x="61" y="183"/>
                    <a:pt x="31" y="9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129;p38">
              <a:extLst>
                <a:ext uri="{FF2B5EF4-FFF2-40B4-BE49-F238E27FC236}">
                  <a16:creationId xmlns:a16="http://schemas.microsoft.com/office/drawing/2014/main" id="{E0F1F4E0-9D94-1DE5-98C9-5541329EBB1B}"/>
                </a:ext>
              </a:extLst>
            </p:cNvPr>
            <p:cNvSpPr/>
            <p:nvPr/>
          </p:nvSpPr>
          <p:spPr>
            <a:xfrm>
              <a:off x="2191025" y="2688200"/>
              <a:ext cx="585925" cy="412475"/>
            </a:xfrm>
            <a:custGeom>
              <a:avLst/>
              <a:gdLst/>
              <a:ahLst/>
              <a:cxnLst/>
              <a:rect l="l" t="t" r="r" b="b"/>
              <a:pathLst>
                <a:path w="23437" h="16499" extrusionOk="0">
                  <a:moveTo>
                    <a:pt x="1335" y="1"/>
                  </a:moveTo>
                  <a:cubicBezTo>
                    <a:pt x="1270" y="1"/>
                    <a:pt x="1202" y="8"/>
                    <a:pt x="1126" y="24"/>
                  </a:cubicBezTo>
                  <a:lnTo>
                    <a:pt x="791" y="24"/>
                  </a:lnTo>
                  <a:cubicBezTo>
                    <a:pt x="700" y="24"/>
                    <a:pt x="609" y="84"/>
                    <a:pt x="518" y="84"/>
                  </a:cubicBezTo>
                  <a:lnTo>
                    <a:pt x="123" y="145"/>
                  </a:lnTo>
                  <a:cubicBezTo>
                    <a:pt x="92" y="145"/>
                    <a:pt x="31" y="176"/>
                    <a:pt x="1" y="176"/>
                  </a:cubicBezTo>
                  <a:cubicBezTo>
                    <a:pt x="62" y="206"/>
                    <a:pt x="92" y="206"/>
                    <a:pt x="153" y="206"/>
                  </a:cubicBezTo>
                  <a:lnTo>
                    <a:pt x="518" y="145"/>
                  </a:lnTo>
                  <a:cubicBezTo>
                    <a:pt x="609" y="115"/>
                    <a:pt x="700" y="84"/>
                    <a:pt x="791" y="84"/>
                  </a:cubicBezTo>
                  <a:lnTo>
                    <a:pt x="1521" y="84"/>
                  </a:lnTo>
                  <a:lnTo>
                    <a:pt x="1946" y="176"/>
                  </a:lnTo>
                  <a:cubicBezTo>
                    <a:pt x="2676" y="388"/>
                    <a:pt x="3314" y="814"/>
                    <a:pt x="3770" y="1452"/>
                  </a:cubicBezTo>
                  <a:cubicBezTo>
                    <a:pt x="4348" y="2273"/>
                    <a:pt x="4712" y="3185"/>
                    <a:pt x="4864" y="4188"/>
                  </a:cubicBezTo>
                  <a:cubicBezTo>
                    <a:pt x="5563" y="7015"/>
                    <a:pt x="6445" y="10541"/>
                    <a:pt x="7387" y="14340"/>
                  </a:cubicBezTo>
                  <a:cubicBezTo>
                    <a:pt x="7569" y="15069"/>
                    <a:pt x="7721" y="15738"/>
                    <a:pt x="7904" y="16407"/>
                  </a:cubicBezTo>
                  <a:lnTo>
                    <a:pt x="7904" y="16498"/>
                  </a:lnTo>
                  <a:lnTo>
                    <a:pt x="7995" y="16498"/>
                  </a:lnTo>
                  <a:lnTo>
                    <a:pt x="18998" y="14705"/>
                  </a:lnTo>
                  <a:lnTo>
                    <a:pt x="22251" y="14158"/>
                  </a:lnTo>
                  <a:lnTo>
                    <a:pt x="23132" y="14006"/>
                  </a:lnTo>
                  <a:cubicBezTo>
                    <a:pt x="23223" y="14006"/>
                    <a:pt x="23345" y="13975"/>
                    <a:pt x="23436" y="13945"/>
                  </a:cubicBezTo>
                  <a:lnTo>
                    <a:pt x="23436" y="13945"/>
                  </a:lnTo>
                  <a:lnTo>
                    <a:pt x="23132" y="13975"/>
                  </a:lnTo>
                  <a:lnTo>
                    <a:pt x="22251" y="14097"/>
                  </a:lnTo>
                  <a:lnTo>
                    <a:pt x="18968" y="14583"/>
                  </a:lnTo>
                  <a:lnTo>
                    <a:pt x="8069" y="16299"/>
                  </a:lnTo>
                  <a:lnTo>
                    <a:pt x="8069" y="16299"/>
                  </a:lnTo>
                  <a:cubicBezTo>
                    <a:pt x="7920" y="15654"/>
                    <a:pt x="7745" y="14982"/>
                    <a:pt x="7569" y="14310"/>
                  </a:cubicBezTo>
                  <a:cubicBezTo>
                    <a:pt x="6627" y="10510"/>
                    <a:pt x="5746" y="6984"/>
                    <a:pt x="5016" y="4157"/>
                  </a:cubicBezTo>
                  <a:cubicBezTo>
                    <a:pt x="4864" y="3154"/>
                    <a:pt x="4469" y="2182"/>
                    <a:pt x="3892" y="1361"/>
                  </a:cubicBezTo>
                  <a:cubicBezTo>
                    <a:pt x="3405" y="723"/>
                    <a:pt x="2737" y="297"/>
                    <a:pt x="1977" y="84"/>
                  </a:cubicBezTo>
                  <a:lnTo>
                    <a:pt x="1521" y="24"/>
                  </a:lnTo>
                  <a:cubicBezTo>
                    <a:pt x="1460" y="8"/>
                    <a:pt x="1399" y="1"/>
                    <a:pt x="1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130;p38">
              <a:extLst>
                <a:ext uri="{FF2B5EF4-FFF2-40B4-BE49-F238E27FC236}">
                  <a16:creationId xmlns:a16="http://schemas.microsoft.com/office/drawing/2014/main" id="{A403447E-755E-1388-26CE-50842F57E793}"/>
                </a:ext>
              </a:extLst>
            </p:cNvPr>
            <p:cNvSpPr/>
            <p:nvPr/>
          </p:nvSpPr>
          <p:spPr>
            <a:xfrm>
              <a:off x="733550" y="3233625"/>
              <a:ext cx="3434750" cy="913400"/>
            </a:xfrm>
            <a:custGeom>
              <a:avLst/>
              <a:gdLst/>
              <a:ahLst/>
              <a:cxnLst/>
              <a:rect l="l" t="t" r="r" b="b"/>
              <a:pathLst>
                <a:path w="137390" h="36536" extrusionOk="0">
                  <a:moveTo>
                    <a:pt x="134441" y="0"/>
                  </a:moveTo>
                  <a:lnTo>
                    <a:pt x="133377" y="3526"/>
                  </a:lnTo>
                  <a:cubicBezTo>
                    <a:pt x="133377" y="3526"/>
                    <a:pt x="120702" y="10791"/>
                    <a:pt x="79395" y="13466"/>
                  </a:cubicBezTo>
                  <a:cubicBezTo>
                    <a:pt x="61634" y="14629"/>
                    <a:pt x="45627" y="14960"/>
                    <a:pt x="33148" y="14960"/>
                  </a:cubicBezTo>
                  <a:cubicBezTo>
                    <a:pt x="16604" y="14960"/>
                    <a:pt x="6263" y="14377"/>
                    <a:pt x="6263" y="14377"/>
                  </a:cubicBezTo>
                  <a:lnTo>
                    <a:pt x="3588" y="10791"/>
                  </a:lnTo>
                  <a:lnTo>
                    <a:pt x="1" y="11338"/>
                  </a:lnTo>
                  <a:cubicBezTo>
                    <a:pt x="1" y="11338"/>
                    <a:pt x="13041" y="32797"/>
                    <a:pt x="26293" y="36536"/>
                  </a:cubicBezTo>
                  <a:lnTo>
                    <a:pt x="112465" y="35654"/>
                  </a:lnTo>
                  <a:cubicBezTo>
                    <a:pt x="112465" y="35654"/>
                    <a:pt x="133377" y="19514"/>
                    <a:pt x="137390" y="0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131;p38">
              <a:extLst>
                <a:ext uri="{FF2B5EF4-FFF2-40B4-BE49-F238E27FC236}">
                  <a16:creationId xmlns:a16="http://schemas.microsoft.com/office/drawing/2014/main" id="{79DBC6B1-1C56-B1EE-8BF8-EAD0E49EE42F}"/>
                </a:ext>
              </a:extLst>
            </p:cNvPr>
            <p:cNvSpPr/>
            <p:nvPr/>
          </p:nvSpPr>
          <p:spPr>
            <a:xfrm>
              <a:off x="733550" y="3233625"/>
              <a:ext cx="3434750" cy="913400"/>
            </a:xfrm>
            <a:custGeom>
              <a:avLst/>
              <a:gdLst/>
              <a:ahLst/>
              <a:cxnLst/>
              <a:rect l="l" t="t" r="r" b="b"/>
              <a:pathLst>
                <a:path w="137390" h="36536" extrusionOk="0">
                  <a:moveTo>
                    <a:pt x="134441" y="0"/>
                  </a:moveTo>
                  <a:lnTo>
                    <a:pt x="133377" y="3526"/>
                  </a:lnTo>
                  <a:cubicBezTo>
                    <a:pt x="133377" y="3526"/>
                    <a:pt x="120702" y="10791"/>
                    <a:pt x="79395" y="13466"/>
                  </a:cubicBezTo>
                  <a:cubicBezTo>
                    <a:pt x="61634" y="14629"/>
                    <a:pt x="45627" y="14960"/>
                    <a:pt x="33148" y="14960"/>
                  </a:cubicBezTo>
                  <a:cubicBezTo>
                    <a:pt x="16604" y="14960"/>
                    <a:pt x="6263" y="14377"/>
                    <a:pt x="6263" y="14377"/>
                  </a:cubicBezTo>
                  <a:lnTo>
                    <a:pt x="3588" y="10791"/>
                  </a:lnTo>
                  <a:lnTo>
                    <a:pt x="1" y="11338"/>
                  </a:lnTo>
                  <a:cubicBezTo>
                    <a:pt x="1" y="11338"/>
                    <a:pt x="13041" y="32797"/>
                    <a:pt x="26293" y="36536"/>
                  </a:cubicBezTo>
                  <a:lnTo>
                    <a:pt x="112465" y="35654"/>
                  </a:lnTo>
                  <a:cubicBezTo>
                    <a:pt x="112465" y="35654"/>
                    <a:pt x="133377" y="19514"/>
                    <a:pt x="1373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132;p38">
              <a:extLst>
                <a:ext uri="{FF2B5EF4-FFF2-40B4-BE49-F238E27FC236}">
                  <a16:creationId xmlns:a16="http://schemas.microsoft.com/office/drawing/2014/main" id="{56784CCA-AB5C-9DF3-0E79-586B4ED00901}"/>
                </a:ext>
              </a:extLst>
            </p:cNvPr>
            <p:cNvSpPr/>
            <p:nvPr/>
          </p:nvSpPr>
          <p:spPr>
            <a:xfrm>
              <a:off x="893900" y="3596100"/>
              <a:ext cx="617050" cy="533525"/>
            </a:xfrm>
            <a:custGeom>
              <a:avLst/>
              <a:gdLst/>
              <a:ahLst/>
              <a:cxnLst/>
              <a:rect l="l" t="t" r="r" b="b"/>
              <a:pathLst>
                <a:path w="24682" h="21341" extrusionOk="0">
                  <a:moveTo>
                    <a:pt x="0" y="0"/>
                  </a:moveTo>
                  <a:cubicBezTo>
                    <a:pt x="31" y="91"/>
                    <a:pt x="92" y="213"/>
                    <a:pt x="183" y="274"/>
                  </a:cubicBezTo>
                  <a:lnTo>
                    <a:pt x="730" y="1094"/>
                  </a:lnTo>
                  <a:cubicBezTo>
                    <a:pt x="1216" y="1763"/>
                    <a:pt x="1946" y="2736"/>
                    <a:pt x="2888" y="3921"/>
                  </a:cubicBezTo>
                  <a:cubicBezTo>
                    <a:pt x="5350" y="6991"/>
                    <a:pt x="8025" y="9879"/>
                    <a:pt x="10882" y="12584"/>
                  </a:cubicBezTo>
                  <a:cubicBezTo>
                    <a:pt x="12554" y="14164"/>
                    <a:pt x="14195" y="15593"/>
                    <a:pt x="15745" y="16870"/>
                  </a:cubicBezTo>
                  <a:cubicBezTo>
                    <a:pt x="17113" y="17994"/>
                    <a:pt x="18542" y="19028"/>
                    <a:pt x="20031" y="19970"/>
                  </a:cubicBezTo>
                  <a:cubicBezTo>
                    <a:pt x="21065" y="20608"/>
                    <a:pt x="22189" y="21064"/>
                    <a:pt x="23375" y="21277"/>
                  </a:cubicBezTo>
                  <a:cubicBezTo>
                    <a:pt x="23638" y="21314"/>
                    <a:pt x="23912" y="21340"/>
                    <a:pt x="24184" y="21340"/>
                  </a:cubicBezTo>
                  <a:cubicBezTo>
                    <a:pt x="24352" y="21340"/>
                    <a:pt x="24519" y="21331"/>
                    <a:pt x="24682" y="21307"/>
                  </a:cubicBezTo>
                  <a:lnTo>
                    <a:pt x="24347" y="21307"/>
                  </a:lnTo>
                  <a:cubicBezTo>
                    <a:pt x="24043" y="21277"/>
                    <a:pt x="23709" y="21247"/>
                    <a:pt x="23405" y="21186"/>
                  </a:cubicBezTo>
                  <a:cubicBezTo>
                    <a:pt x="22220" y="20943"/>
                    <a:pt x="21126" y="20487"/>
                    <a:pt x="20122" y="19879"/>
                  </a:cubicBezTo>
                  <a:cubicBezTo>
                    <a:pt x="18633" y="18906"/>
                    <a:pt x="17204" y="17842"/>
                    <a:pt x="15867" y="16718"/>
                  </a:cubicBezTo>
                  <a:cubicBezTo>
                    <a:pt x="14317" y="15471"/>
                    <a:pt x="12676" y="14012"/>
                    <a:pt x="11004" y="12432"/>
                  </a:cubicBezTo>
                  <a:cubicBezTo>
                    <a:pt x="8147" y="9757"/>
                    <a:pt x="5472" y="6869"/>
                    <a:pt x="3010" y="3830"/>
                  </a:cubicBezTo>
                  <a:cubicBezTo>
                    <a:pt x="2037" y="2675"/>
                    <a:pt x="1308" y="1702"/>
                    <a:pt x="791" y="1033"/>
                  </a:cubicBezTo>
                  <a:lnTo>
                    <a:pt x="213" y="274"/>
                  </a:lnTo>
                  <a:cubicBezTo>
                    <a:pt x="122" y="182"/>
                    <a:pt x="61" y="9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133;p38">
              <a:extLst>
                <a:ext uri="{FF2B5EF4-FFF2-40B4-BE49-F238E27FC236}">
                  <a16:creationId xmlns:a16="http://schemas.microsoft.com/office/drawing/2014/main" id="{CF68DED6-A2B0-CDD8-36B6-DEBACDE40929}"/>
                </a:ext>
              </a:extLst>
            </p:cNvPr>
            <p:cNvSpPr/>
            <p:nvPr/>
          </p:nvSpPr>
          <p:spPr>
            <a:xfrm>
              <a:off x="3482850" y="3244250"/>
              <a:ext cx="615550" cy="883025"/>
            </a:xfrm>
            <a:custGeom>
              <a:avLst/>
              <a:gdLst/>
              <a:ahLst/>
              <a:cxnLst/>
              <a:rect l="l" t="t" r="r" b="b"/>
              <a:pathLst>
                <a:path w="24622" h="35321" extrusionOk="0">
                  <a:moveTo>
                    <a:pt x="24621" y="1"/>
                  </a:moveTo>
                  <a:cubicBezTo>
                    <a:pt x="24591" y="31"/>
                    <a:pt x="24560" y="62"/>
                    <a:pt x="24560" y="62"/>
                  </a:cubicBezTo>
                  <a:lnTo>
                    <a:pt x="24408" y="366"/>
                  </a:lnTo>
                  <a:cubicBezTo>
                    <a:pt x="24317" y="670"/>
                    <a:pt x="24135" y="1065"/>
                    <a:pt x="23952" y="1551"/>
                  </a:cubicBezTo>
                  <a:cubicBezTo>
                    <a:pt x="23831" y="1825"/>
                    <a:pt x="23740" y="2098"/>
                    <a:pt x="23618" y="2402"/>
                  </a:cubicBezTo>
                  <a:lnTo>
                    <a:pt x="23162" y="3405"/>
                  </a:lnTo>
                  <a:cubicBezTo>
                    <a:pt x="22858" y="4135"/>
                    <a:pt x="22524" y="4955"/>
                    <a:pt x="22098" y="5837"/>
                  </a:cubicBezTo>
                  <a:lnTo>
                    <a:pt x="21430" y="7235"/>
                  </a:lnTo>
                  <a:cubicBezTo>
                    <a:pt x="21217" y="7721"/>
                    <a:pt x="20943" y="8238"/>
                    <a:pt x="20670" y="8755"/>
                  </a:cubicBezTo>
                  <a:cubicBezTo>
                    <a:pt x="20183" y="9788"/>
                    <a:pt x="19575" y="10882"/>
                    <a:pt x="18937" y="12007"/>
                  </a:cubicBezTo>
                  <a:cubicBezTo>
                    <a:pt x="17661" y="14287"/>
                    <a:pt x="16171" y="16749"/>
                    <a:pt x="14439" y="19211"/>
                  </a:cubicBezTo>
                  <a:cubicBezTo>
                    <a:pt x="12706" y="21643"/>
                    <a:pt x="10943" y="23892"/>
                    <a:pt x="9241" y="25898"/>
                  </a:cubicBezTo>
                  <a:cubicBezTo>
                    <a:pt x="8390" y="26871"/>
                    <a:pt x="7600" y="27813"/>
                    <a:pt x="6779" y="28664"/>
                  </a:cubicBezTo>
                  <a:cubicBezTo>
                    <a:pt x="6414" y="29089"/>
                    <a:pt x="6019" y="29485"/>
                    <a:pt x="5654" y="29880"/>
                  </a:cubicBezTo>
                  <a:lnTo>
                    <a:pt x="4560" y="30974"/>
                  </a:lnTo>
                  <a:cubicBezTo>
                    <a:pt x="3891" y="31673"/>
                    <a:pt x="3223" y="32281"/>
                    <a:pt x="2645" y="32828"/>
                  </a:cubicBezTo>
                  <a:lnTo>
                    <a:pt x="1855" y="33588"/>
                  </a:lnTo>
                  <a:lnTo>
                    <a:pt x="1186" y="34196"/>
                  </a:lnTo>
                  <a:lnTo>
                    <a:pt x="244" y="35108"/>
                  </a:lnTo>
                  <a:lnTo>
                    <a:pt x="1" y="35321"/>
                  </a:lnTo>
                  <a:lnTo>
                    <a:pt x="274" y="35138"/>
                  </a:lnTo>
                  <a:lnTo>
                    <a:pt x="1216" y="34287"/>
                  </a:lnTo>
                  <a:lnTo>
                    <a:pt x="1916" y="33710"/>
                  </a:lnTo>
                  <a:lnTo>
                    <a:pt x="2736" y="32950"/>
                  </a:lnTo>
                  <a:cubicBezTo>
                    <a:pt x="3314" y="32433"/>
                    <a:pt x="3982" y="31825"/>
                    <a:pt x="4682" y="31126"/>
                  </a:cubicBezTo>
                  <a:lnTo>
                    <a:pt x="5776" y="30032"/>
                  </a:lnTo>
                  <a:cubicBezTo>
                    <a:pt x="6141" y="29667"/>
                    <a:pt x="6536" y="29241"/>
                    <a:pt x="6931" y="28816"/>
                  </a:cubicBezTo>
                  <a:cubicBezTo>
                    <a:pt x="7752" y="27995"/>
                    <a:pt x="8542" y="27053"/>
                    <a:pt x="9423" y="26080"/>
                  </a:cubicBezTo>
                  <a:cubicBezTo>
                    <a:pt x="11125" y="24074"/>
                    <a:pt x="12919" y="21855"/>
                    <a:pt x="14621" y="19363"/>
                  </a:cubicBezTo>
                  <a:cubicBezTo>
                    <a:pt x="16354" y="16870"/>
                    <a:pt x="17843" y="14439"/>
                    <a:pt x="19120" y="12129"/>
                  </a:cubicBezTo>
                  <a:cubicBezTo>
                    <a:pt x="19758" y="11004"/>
                    <a:pt x="20335" y="9910"/>
                    <a:pt x="20852" y="8876"/>
                  </a:cubicBezTo>
                  <a:cubicBezTo>
                    <a:pt x="21095" y="8329"/>
                    <a:pt x="21369" y="7843"/>
                    <a:pt x="21582" y="7357"/>
                  </a:cubicBezTo>
                  <a:lnTo>
                    <a:pt x="22250" y="5928"/>
                  </a:lnTo>
                  <a:cubicBezTo>
                    <a:pt x="22645" y="5047"/>
                    <a:pt x="22980" y="4226"/>
                    <a:pt x="23284" y="3496"/>
                  </a:cubicBezTo>
                  <a:cubicBezTo>
                    <a:pt x="23436" y="3132"/>
                    <a:pt x="23588" y="2797"/>
                    <a:pt x="23709" y="2463"/>
                  </a:cubicBezTo>
                  <a:cubicBezTo>
                    <a:pt x="23831" y="2159"/>
                    <a:pt x="23922" y="1885"/>
                    <a:pt x="24013" y="1612"/>
                  </a:cubicBezTo>
                  <a:cubicBezTo>
                    <a:pt x="24226" y="1095"/>
                    <a:pt x="24348" y="700"/>
                    <a:pt x="24469" y="426"/>
                  </a:cubicBezTo>
                  <a:lnTo>
                    <a:pt x="24591" y="122"/>
                  </a:lnTo>
                  <a:cubicBezTo>
                    <a:pt x="24591" y="62"/>
                    <a:pt x="24591" y="31"/>
                    <a:pt x="24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134;p38">
              <a:extLst>
                <a:ext uri="{FF2B5EF4-FFF2-40B4-BE49-F238E27FC236}">
                  <a16:creationId xmlns:a16="http://schemas.microsoft.com/office/drawing/2014/main" id="{633C3470-71E4-D093-4549-BD4AFE03A5FF}"/>
                </a:ext>
              </a:extLst>
            </p:cNvPr>
            <p:cNvSpPr/>
            <p:nvPr/>
          </p:nvSpPr>
          <p:spPr>
            <a:xfrm>
              <a:off x="1299675" y="3981350"/>
              <a:ext cx="2337450" cy="16875"/>
            </a:xfrm>
            <a:custGeom>
              <a:avLst/>
              <a:gdLst/>
              <a:ahLst/>
              <a:cxnLst/>
              <a:rect l="l" t="t" r="r" b="b"/>
              <a:pathLst>
                <a:path w="93498" h="675" extrusionOk="0">
                  <a:moveTo>
                    <a:pt x="93498" y="1"/>
                  </a:moveTo>
                  <a:cubicBezTo>
                    <a:pt x="93498" y="1"/>
                    <a:pt x="93472" y="1"/>
                    <a:pt x="93426" y="10"/>
                  </a:cubicBezTo>
                  <a:lnTo>
                    <a:pt x="93426" y="10"/>
                  </a:lnTo>
                  <a:lnTo>
                    <a:pt x="93498" y="1"/>
                  </a:lnTo>
                  <a:close/>
                  <a:moveTo>
                    <a:pt x="93426" y="10"/>
                  </a:moveTo>
                  <a:lnTo>
                    <a:pt x="93255" y="31"/>
                  </a:lnTo>
                  <a:lnTo>
                    <a:pt x="92525" y="92"/>
                  </a:lnTo>
                  <a:cubicBezTo>
                    <a:pt x="92193" y="125"/>
                    <a:pt x="91760" y="149"/>
                    <a:pt x="91242" y="179"/>
                  </a:cubicBezTo>
                  <a:lnTo>
                    <a:pt x="91242" y="179"/>
                  </a:lnTo>
                  <a:lnTo>
                    <a:pt x="92525" y="122"/>
                  </a:lnTo>
                  <a:lnTo>
                    <a:pt x="93255" y="61"/>
                  </a:lnTo>
                  <a:cubicBezTo>
                    <a:pt x="93326" y="33"/>
                    <a:pt x="93384" y="18"/>
                    <a:pt x="93426" y="10"/>
                  </a:cubicBezTo>
                  <a:close/>
                  <a:moveTo>
                    <a:pt x="91242" y="179"/>
                  </a:moveTo>
                  <a:lnTo>
                    <a:pt x="89790" y="244"/>
                  </a:lnTo>
                  <a:cubicBezTo>
                    <a:pt x="87388" y="365"/>
                    <a:pt x="83923" y="487"/>
                    <a:pt x="79668" y="548"/>
                  </a:cubicBezTo>
                  <a:cubicBezTo>
                    <a:pt x="78239" y="558"/>
                    <a:pt x="76723" y="561"/>
                    <a:pt x="75127" y="561"/>
                  </a:cubicBezTo>
                  <a:cubicBezTo>
                    <a:pt x="71934" y="561"/>
                    <a:pt x="68422" y="548"/>
                    <a:pt x="64652" y="548"/>
                  </a:cubicBezTo>
                  <a:lnTo>
                    <a:pt x="46263" y="517"/>
                  </a:lnTo>
                  <a:lnTo>
                    <a:pt x="12889" y="517"/>
                  </a:lnTo>
                  <a:lnTo>
                    <a:pt x="2767" y="548"/>
                  </a:lnTo>
                  <a:lnTo>
                    <a:pt x="1" y="578"/>
                  </a:lnTo>
                  <a:lnTo>
                    <a:pt x="2767" y="578"/>
                  </a:lnTo>
                  <a:lnTo>
                    <a:pt x="12889" y="639"/>
                  </a:lnTo>
                  <a:lnTo>
                    <a:pt x="46263" y="669"/>
                  </a:lnTo>
                  <a:lnTo>
                    <a:pt x="64652" y="669"/>
                  </a:lnTo>
                  <a:cubicBezTo>
                    <a:pt x="66914" y="669"/>
                    <a:pt x="69088" y="674"/>
                    <a:pt x="71155" y="674"/>
                  </a:cubicBezTo>
                  <a:cubicBezTo>
                    <a:pt x="74255" y="674"/>
                    <a:pt x="77115" y="663"/>
                    <a:pt x="79668" y="608"/>
                  </a:cubicBezTo>
                  <a:cubicBezTo>
                    <a:pt x="83954" y="548"/>
                    <a:pt x="87388" y="396"/>
                    <a:pt x="89790" y="274"/>
                  </a:cubicBezTo>
                  <a:cubicBezTo>
                    <a:pt x="90326" y="233"/>
                    <a:pt x="90813" y="204"/>
                    <a:pt x="91242" y="1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135;p38">
              <a:extLst>
                <a:ext uri="{FF2B5EF4-FFF2-40B4-BE49-F238E27FC236}">
                  <a16:creationId xmlns:a16="http://schemas.microsoft.com/office/drawing/2014/main" id="{237CD00F-F3F0-239A-40E8-3F5CDC9830D4}"/>
                </a:ext>
              </a:extLst>
            </p:cNvPr>
            <p:cNvSpPr/>
            <p:nvPr/>
          </p:nvSpPr>
          <p:spPr>
            <a:xfrm>
              <a:off x="1074000" y="3716150"/>
              <a:ext cx="2779700" cy="74500"/>
            </a:xfrm>
            <a:custGeom>
              <a:avLst/>
              <a:gdLst/>
              <a:ahLst/>
              <a:cxnLst/>
              <a:rect l="l" t="t" r="r" b="b"/>
              <a:pathLst>
                <a:path w="111188" h="2980" extrusionOk="0">
                  <a:moveTo>
                    <a:pt x="111188" y="1"/>
                  </a:moveTo>
                  <a:lnTo>
                    <a:pt x="110884" y="31"/>
                  </a:lnTo>
                  <a:lnTo>
                    <a:pt x="110063" y="152"/>
                  </a:lnTo>
                  <a:lnTo>
                    <a:pt x="106841" y="608"/>
                  </a:lnTo>
                  <a:cubicBezTo>
                    <a:pt x="106142" y="730"/>
                    <a:pt x="105352" y="791"/>
                    <a:pt x="104501" y="882"/>
                  </a:cubicBezTo>
                  <a:lnTo>
                    <a:pt x="101735" y="1186"/>
                  </a:lnTo>
                  <a:cubicBezTo>
                    <a:pt x="101218" y="1247"/>
                    <a:pt x="100701" y="1308"/>
                    <a:pt x="100185" y="1338"/>
                  </a:cubicBezTo>
                  <a:lnTo>
                    <a:pt x="98543" y="1459"/>
                  </a:lnTo>
                  <a:lnTo>
                    <a:pt x="94926" y="1733"/>
                  </a:lnTo>
                  <a:cubicBezTo>
                    <a:pt x="85944" y="2330"/>
                    <a:pt x="73862" y="2564"/>
                    <a:pt x="60409" y="2564"/>
                  </a:cubicBezTo>
                  <a:cubicBezTo>
                    <a:pt x="58792" y="2564"/>
                    <a:pt x="57156" y="2560"/>
                    <a:pt x="55503" y="2554"/>
                  </a:cubicBezTo>
                  <a:lnTo>
                    <a:pt x="33800" y="2463"/>
                  </a:lnTo>
                  <a:cubicBezTo>
                    <a:pt x="32009" y="2454"/>
                    <a:pt x="30265" y="2451"/>
                    <a:pt x="28575" y="2451"/>
                  </a:cubicBezTo>
                  <a:cubicBezTo>
                    <a:pt x="23958" y="2451"/>
                    <a:pt x="19743" y="2479"/>
                    <a:pt x="16049" y="2523"/>
                  </a:cubicBezTo>
                  <a:cubicBezTo>
                    <a:pt x="13526" y="2554"/>
                    <a:pt x="11247" y="2615"/>
                    <a:pt x="9241" y="2645"/>
                  </a:cubicBezTo>
                  <a:cubicBezTo>
                    <a:pt x="7234" y="2706"/>
                    <a:pt x="5502" y="2767"/>
                    <a:pt x="4104" y="2797"/>
                  </a:cubicBezTo>
                  <a:lnTo>
                    <a:pt x="851" y="2918"/>
                  </a:lnTo>
                  <a:lnTo>
                    <a:pt x="0" y="2979"/>
                  </a:lnTo>
                  <a:lnTo>
                    <a:pt x="851" y="2979"/>
                  </a:lnTo>
                  <a:lnTo>
                    <a:pt x="4104" y="2888"/>
                  </a:lnTo>
                  <a:cubicBezTo>
                    <a:pt x="5502" y="2827"/>
                    <a:pt x="7234" y="2797"/>
                    <a:pt x="9241" y="2767"/>
                  </a:cubicBezTo>
                  <a:cubicBezTo>
                    <a:pt x="11247" y="2736"/>
                    <a:pt x="13526" y="2675"/>
                    <a:pt x="16049" y="2675"/>
                  </a:cubicBezTo>
                  <a:cubicBezTo>
                    <a:pt x="19617" y="2654"/>
                    <a:pt x="23671" y="2632"/>
                    <a:pt x="28104" y="2632"/>
                  </a:cubicBezTo>
                  <a:cubicBezTo>
                    <a:pt x="29940" y="2632"/>
                    <a:pt x="31842" y="2636"/>
                    <a:pt x="33800" y="2645"/>
                  </a:cubicBezTo>
                  <a:lnTo>
                    <a:pt x="55503" y="2736"/>
                  </a:lnTo>
                  <a:cubicBezTo>
                    <a:pt x="57555" y="2748"/>
                    <a:pt x="59581" y="2754"/>
                    <a:pt x="61575" y="2754"/>
                  </a:cubicBezTo>
                  <a:cubicBezTo>
                    <a:pt x="74560" y="2754"/>
                    <a:pt x="86209" y="2491"/>
                    <a:pt x="94956" y="1885"/>
                  </a:cubicBezTo>
                  <a:lnTo>
                    <a:pt x="98543" y="1581"/>
                  </a:lnTo>
                  <a:lnTo>
                    <a:pt x="100185" y="1459"/>
                  </a:lnTo>
                  <a:cubicBezTo>
                    <a:pt x="100732" y="1429"/>
                    <a:pt x="101248" y="1338"/>
                    <a:pt x="101735" y="1308"/>
                  </a:cubicBezTo>
                  <a:lnTo>
                    <a:pt x="104501" y="973"/>
                  </a:lnTo>
                  <a:cubicBezTo>
                    <a:pt x="105382" y="882"/>
                    <a:pt x="106142" y="821"/>
                    <a:pt x="106841" y="700"/>
                  </a:cubicBezTo>
                  <a:lnTo>
                    <a:pt x="110063" y="183"/>
                  </a:lnTo>
                  <a:lnTo>
                    <a:pt x="110884" y="61"/>
                  </a:lnTo>
                  <a:lnTo>
                    <a:pt x="1111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136;p38">
              <a:extLst>
                <a:ext uri="{FF2B5EF4-FFF2-40B4-BE49-F238E27FC236}">
                  <a16:creationId xmlns:a16="http://schemas.microsoft.com/office/drawing/2014/main" id="{0A060A9D-2DFC-3918-5BA3-1BF8A53C806F}"/>
                </a:ext>
              </a:extLst>
            </p:cNvPr>
            <p:cNvSpPr/>
            <p:nvPr/>
          </p:nvSpPr>
          <p:spPr>
            <a:xfrm>
              <a:off x="2319450" y="3783775"/>
              <a:ext cx="6100" cy="212050"/>
            </a:xfrm>
            <a:custGeom>
              <a:avLst/>
              <a:gdLst/>
              <a:ahLst/>
              <a:cxnLst/>
              <a:rect l="l" t="t" r="r" b="b"/>
              <a:pathLst>
                <a:path w="244" h="8482" extrusionOk="0">
                  <a:moveTo>
                    <a:pt x="122" y="1"/>
                  </a:moveTo>
                  <a:cubicBezTo>
                    <a:pt x="92" y="426"/>
                    <a:pt x="62" y="821"/>
                    <a:pt x="92" y="1247"/>
                  </a:cubicBezTo>
                  <a:cubicBezTo>
                    <a:pt x="62" y="2068"/>
                    <a:pt x="31" y="3071"/>
                    <a:pt x="31" y="4256"/>
                  </a:cubicBezTo>
                  <a:cubicBezTo>
                    <a:pt x="1" y="5411"/>
                    <a:pt x="1" y="6505"/>
                    <a:pt x="31" y="7265"/>
                  </a:cubicBezTo>
                  <a:cubicBezTo>
                    <a:pt x="1" y="7660"/>
                    <a:pt x="62" y="8086"/>
                    <a:pt x="122" y="8481"/>
                  </a:cubicBezTo>
                  <a:cubicBezTo>
                    <a:pt x="153" y="8086"/>
                    <a:pt x="183" y="7660"/>
                    <a:pt x="153" y="7265"/>
                  </a:cubicBezTo>
                  <a:cubicBezTo>
                    <a:pt x="183" y="6414"/>
                    <a:pt x="214" y="5411"/>
                    <a:pt x="214" y="4256"/>
                  </a:cubicBezTo>
                  <a:cubicBezTo>
                    <a:pt x="244" y="3071"/>
                    <a:pt x="244" y="2007"/>
                    <a:pt x="214" y="1247"/>
                  </a:cubicBezTo>
                  <a:cubicBezTo>
                    <a:pt x="214" y="821"/>
                    <a:pt x="183" y="426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137;p38">
              <a:extLst>
                <a:ext uri="{FF2B5EF4-FFF2-40B4-BE49-F238E27FC236}">
                  <a16:creationId xmlns:a16="http://schemas.microsoft.com/office/drawing/2014/main" id="{3DC3C8DF-BF83-005B-90C3-A34675A38826}"/>
                </a:ext>
              </a:extLst>
            </p:cNvPr>
            <p:cNvSpPr/>
            <p:nvPr/>
          </p:nvSpPr>
          <p:spPr>
            <a:xfrm>
              <a:off x="2961575" y="4008700"/>
              <a:ext cx="9125" cy="117050"/>
            </a:xfrm>
            <a:custGeom>
              <a:avLst/>
              <a:gdLst/>
              <a:ahLst/>
              <a:cxnLst/>
              <a:rect l="l" t="t" r="r" b="b"/>
              <a:pathLst>
                <a:path w="365" h="4682" extrusionOk="0">
                  <a:moveTo>
                    <a:pt x="304" y="1"/>
                  </a:moveTo>
                  <a:lnTo>
                    <a:pt x="304" y="1"/>
                  </a:lnTo>
                  <a:cubicBezTo>
                    <a:pt x="91" y="1551"/>
                    <a:pt x="0" y="3101"/>
                    <a:pt x="31" y="4682"/>
                  </a:cubicBezTo>
                  <a:cubicBezTo>
                    <a:pt x="243" y="3132"/>
                    <a:pt x="365" y="1551"/>
                    <a:pt x="3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138;p38">
              <a:extLst>
                <a:ext uri="{FF2B5EF4-FFF2-40B4-BE49-F238E27FC236}">
                  <a16:creationId xmlns:a16="http://schemas.microsoft.com/office/drawing/2014/main" id="{DE682268-3D5C-30CF-EAB4-1825EAF4EF61}"/>
                </a:ext>
              </a:extLst>
            </p:cNvPr>
            <p:cNvSpPr/>
            <p:nvPr/>
          </p:nvSpPr>
          <p:spPr>
            <a:xfrm>
              <a:off x="3131775" y="3526175"/>
              <a:ext cx="7625" cy="245475"/>
            </a:xfrm>
            <a:custGeom>
              <a:avLst/>
              <a:gdLst/>
              <a:ahLst/>
              <a:cxnLst/>
              <a:rect l="l" t="t" r="r" b="b"/>
              <a:pathLst>
                <a:path w="305" h="9819" extrusionOk="0">
                  <a:moveTo>
                    <a:pt x="244" y="1"/>
                  </a:moveTo>
                  <a:cubicBezTo>
                    <a:pt x="183" y="1"/>
                    <a:pt x="122" y="2189"/>
                    <a:pt x="62" y="4894"/>
                  </a:cubicBezTo>
                  <a:cubicBezTo>
                    <a:pt x="1" y="7600"/>
                    <a:pt x="1" y="9818"/>
                    <a:pt x="62" y="9818"/>
                  </a:cubicBezTo>
                  <a:cubicBezTo>
                    <a:pt x="122" y="9818"/>
                    <a:pt x="183" y="7630"/>
                    <a:pt x="244" y="4894"/>
                  </a:cubicBezTo>
                  <a:cubicBezTo>
                    <a:pt x="305" y="2189"/>
                    <a:pt x="305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139;p38">
              <a:extLst>
                <a:ext uri="{FF2B5EF4-FFF2-40B4-BE49-F238E27FC236}">
                  <a16:creationId xmlns:a16="http://schemas.microsoft.com/office/drawing/2014/main" id="{BD363451-CF8B-2ED9-2539-AB6551E66914}"/>
                </a:ext>
              </a:extLst>
            </p:cNvPr>
            <p:cNvSpPr/>
            <p:nvPr/>
          </p:nvSpPr>
          <p:spPr>
            <a:xfrm>
              <a:off x="1763225" y="3596850"/>
              <a:ext cx="11425" cy="186950"/>
            </a:xfrm>
            <a:custGeom>
              <a:avLst/>
              <a:gdLst/>
              <a:ahLst/>
              <a:cxnLst/>
              <a:rect l="l" t="t" r="r" b="b"/>
              <a:pathLst>
                <a:path w="457" h="7478" extrusionOk="0">
                  <a:moveTo>
                    <a:pt x="426" y="0"/>
                  </a:moveTo>
                  <a:lnTo>
                    <a:pt x="426" y="0"/>
                  </a:lnTo>
                  <a:cubicBezTo>
                    <a:pt x="274" y="1216"/>
                    <a:pt x="152" y="2493"/>
                    <a:pt x="122" y="3739"/>
                  </a:cubicBezTo>
                  <a:cubicBezTo>
                    <a:pt x="31" y="4985"/>
                    <a:pt x="0" y="6231"/>
                    <a:pt x="31" y="7478"/>
                  </a:cubicBezTo>
                  <a:cubicBezTo>
                    <a:pt x="183" y="6231"/>
                    <a:pt x="274" y="4985"/>
                    <a:pt x="335" y="3739"/>
                  </a:cubicBezTo>
                  <a:cubicBezTo>
                    <a:pt x="426" y="2493"/>
                    <a:pt x="456" y="1247"/>
                    <a:pt x="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76267694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D0C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752684-0020-5149-214F-328B1EC0B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64" y="2347032"/>
            <a:ext cx="1967272" cy="1967272"/>
          </a:xfrm>
          <a:prstGeom prst="rect">
            <a:avLst/>
          </a:prstGeom>
        </p:spPr>
      </p:pic>
      <p:sp>
        <p:nvSpPr>
          <p:cNvPr id="9" name="슬라이드 번호 개체 틀 6">
            <a:extLst>
              <a:ext uri="{FF2B5EF4-FFF2-40B4-BE49-F238E27FC236}">
                <a16:creationId xmlns:a16="http://schemas.microsoft.com/office/drawing/2014/main" id="{DEB48357-A91B-8091-0429-B688C540695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50425A-452F-4B82-A0C5-AF84861F76D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5491163-4A1E-B6FA-A2F9-A9C327AF841D}"/>
              </a:ext>
            </a:extLst>
          </p:cNvPr>
          <p:cNvSpPr/>
          <p:nvPr/>
        </p:nvSpPr>
        <p:spPr>
          <a:xfrm>
            <a:off x="8154267" y="2347032"/>
            <a:ext cx="3867038" cy="19672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6403608-0697-C73E-A5A2-DAF2678AB94E}"/>
              </a:ext>
            </a:extLst>
          </p:cNvPr>
          <p:cNvSpPr/>
          <p:nvPr/>
        </p:nvSpPr>
        <p:spPr>
          <a:xfrm>
            <a:off x="6220748" y="195265"/>
            <a:ext cx="3867038" cy="19672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97A17CB-8828-78C8-53F0-6FEEACED91BC}"/>
              </a:ext>
            </a:extLst>
          </p:cNvPr>
          <p:cNvSpPr/>
          <p:nvPr/>
        </p:nvSpPr>
        <p:spPr>
          <a:xfrm>
            <a:off x="2104216" y="195266"/>
            <a:ext cx="3867038" cy="19672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F67FDD8-EA09-CC3B-5F26-51E770BFC3DA}"/>
              </a:ext>
            </a:extLst>
          </p:cNvPr>
          <p:cNvSpPr/>
          <p:nvPr/>
        </p:nvSpPr>
        <p:spPr>
          <a:xfrm>
            <a:off x="295443" y="2347033"/>
            <a:ext cx="3867038" cy="19672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9AFAE64-128E-B8E5-CFD8-EF46DBBD08E6}"/>
              </a:ext>
            </a:extLst>
          </p:cNvPr>
          <p:cNvSpPr/>
          <p:nvPr/>
        </p:nvSpPr>
        <p:spPr>
          <a:xfrm>
            <a:off x="6220748" y="4498800"/>
            <a:ext cx="3867038" cy="19672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B3006D5-98DF-1DC0-ACF2-9D50F615BD13}"/>
              </a:ext>
            </a:extLst>
          </p:cNvPr>
          <p:cNvSpPr/>
          <p:nvPr/>
        </p:nvSpPr>
        <p:spPr>
          <a:xfrm>
            <a:off x="2104215" y="4498800"/>
            <a:ext cx="3867038" cy="19672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7AE0C98-FA37-F1F6-6B36-5C4B68A333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962" y="382674"/>
            <a:ext cx="1196210" cy="15924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B90A01-1CFC-1FD0-7276-01C326CA64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938" y="382674"/>
            <a:ext cx="1195857" cy="15924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2EFC7EE-C244-A8D0-B4A7-5470AFCD4D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590" y="2534441"/>
            <a:ext cx="1196209" cy="15924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258F732-07DE-1E6D-3753-FD85EB93FE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97" y="4686209"/>
            <a:ext cx="1194340" cy="15924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3B5BADF-0BE7-8954-9E90-32FCD3F57A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897" y="4686209"/>
            <a:ext cx="1194340" cy="15924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FC9172-C19C-2FD4-A026-6D993F545957}"/>
              </a:ext>
            </a:extLst>
          </p:cNvPr>
          <p:cNvSpPr txBox="1"/>
          <p:nvPr/>
        </p:nvSpPr>
        <p:spPr>
          <a:xfrm>
            <a:off x="3425172" y="382674"/>
            <a:ext cx="25460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팀장 </a:t>
            </a:r>
            <a:r>
              <a:rPr lang="en-US" altLang="ko-KR" sz="1600" dirty="0"/>
              <a:t>: [FE] </a:t>
            </a:r>
            <a:r>
              <a:rPr lang="ko-KR" altLang="en-US" sz="1600" dirty="0" err="1"/>
              <a:t>최상익</a:t>
            </a:r>
            <a:br>
              <a:rPr lang="en-US" altLang="ko-KR" dirty="0"/>
            </a:b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UX/UI </a:t>
            </a:r>
            <a:r>
              <a:rPr lang="ko-KR" altLang="en-US" sz="1200" dirty="0"/>
              <a:t>설계</a:t>
            </a:r>
            <a:r>
              <a:rPr lang="en-US" altLang="ko-KR" sz="1200" dirty="0"/>
              <a:t>,</a:t>
            </a:r>
            <a:r>
              <a:rPr lang="ko-KR" altLang="en-US" sz="1200" dirty="0"/>
              <a:t> 카메라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욜로</a:t>
            </a:r>
            <a:r>
              <a:rPr lang="en-US" altLang="ko-KR" sz="1200" dirty="0"/>
              <a:t>) </a:t>
            </a:r>
            <a:r>
              <a:rPr lang="ko-KR" altLang="en-US" sz="1200" dirty="0"/>
              <a:t>설정 및 수조 상호작용 구현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플러터</a:t>
            </a:r>
            <a:r>
              <a:rPr lang="ko-KR" altLang="en-US" sz="1200" dirty="0"/>
              <a:t> 기능 구현</a:t>
            </a:r>
            <a:r>
              <a:rPr lang="en-US" altLang="ko-KR" sz="1200" dirty="0"/>
              <a:t>, </a:t>
            </a:r>
            <a:r>
              <a:rPr lang="ko-KR" altLang="en-US" sz="1200" dirty="0"/>
              <a:t>프로필페이지 제작</a:t>
            </a:r>
            <a:r>
              <a:rPr lang="en-US" altLang="ko-KR" sz="1200" dirty="0"/>
              <a:t>, </a:t>
            </a:r>
            <a:r>
              <a:rPr lang="ko-KR" altLang="en-US" sz="1200" dirty="0"/>
              <a:t>사전</a:t>
            </a:r>
            <a:r>
              <a:rPr lang="en-US" altLang="ko-KR" sz="1200" dirty="0"/>
              <a:t> </a:t>
            </a:r>
            <a:r>
              <a:rPr lang="ko-KR" altLang="en-US" sz="1200" dirty="0"/>
              <a:t>및 </a:t>
            </a:r>
            <a:r>
              <a:rPr lang="en-US" altLang="ko-KR" sz="1200" dirty="0"/>
              <a:t>TMI </a:t>
            </a:r>
            <a:r>
              <a:rPr lang="ko-KR" altLang="en-US" sz="1200" dirty="0"/>
              <a:t>페이지 제작</a:t>
            </a:r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75CB66-DE33-A3C5-AE7C-ABF9E3D19F73}"/>
              </a:ext>
            </a:extLst>
          </p:cNvPr>
          <p:cNvSpPr txBox="1"/>
          <p:nvPr/>
        </p:nvSpPr>
        <p:spPr>
          <a:xfrm>
            <a:off x="7539972" y="382674"/>
            <a:ext cx="254608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팀원 </a:t>
            </a:r>
            <a:r>
              <a:rPr lang="en-US" altLang="ko-KR" sz="1600" dirty="0"/>
              <a:t>: [FE] </a:t>
            </a:r>
            <a:r>
              <a:rPr lang="ko-KR" altLang="en-US" sz="1600" dirty="0" err="1"/>
              <a:t>윤자현</a:t>
            </a:r>
            <a:br>
              <a:rPr lang="en-US" altLang="ko-KR" dirty="0"/>
            </a:b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UX/UI </a:t>
            </a:r>
            <a:r>
              <a:rPr lang="ko-KR" altLang="en-US" sz="1200" dirty="0"/>
              <a:t>설계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뉴비페이지</a:t>
            </a:r>
            <a:r>
              <a:rPr lang="ko-KR" altLang="en-US" sz="1200" dirty="0"/>
              <a:t> 컨텐츠 제작 및 </a:t>
            </a:r>
            <a:r>
              <a:rPr lang="en-US" altLang="ko-KR" sz="1200" dirty="0"/>
              <a:t>TTS</a:t>
            </a:r>
            <a:r>
              <a:rPr lang="ko-KR" altLang="en-US" sz="1200" dirty="0"/>
              <a:t>연결</a:t>
            </a:r>
            <a:r>
              <a:rPr lang="en-US" altLang="ko-KR" sz="1200" dirty="0"/>
              <a:t>, </a:t>
            </a:r>
            <a:r>
              <a:rPr lang="ko-KR" altLang="en-US" sz="1200" dirty="0"/>
              <a:t>기상청 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카카오맵</a:t>
            </a:r>
            <a:r>
              <a:rPr lang="ko-KR" altLang="en-US" sz="1200" dirty="0"/>
              <a:t> 활용해 낚시 지도 페이지 제작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피싱모드</a:t>
            </a:r>
            <a:r>
              <a:rPr lang="ko-KR" altLang="en-US" sz="1200" dirty="0"/>
              <a:t> 제작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23939-E7F4-CF16-C347-B2280B948425}"/>
              </a:ext>
            </a:extLst>
          </p:cNvPr>
          <p:cNvSpPr txBox="1"/>
          <p:nvPr/>
        </p:nvSpPr>
        <p:spPr>
          <a:xfrm>
            <a:off x="1601689" y="2534441"/>
            <a:ext cx="254608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팀원 </a:t>
            </a:r>
            <a:r>
              <a:rPr lang="en-US" altLang="ko-KR" sz="1600" dirty="0"/>
              <a:t>: [FE] </a:t>
            </a:r>
            <a:r>
              <a:rPr lang="ko-KR" altLang="en-US" sz="1600" dirty="0"/>
              <a:t>조병철</a:t>
            </a:r>
            <a:br>
              <a:rPr lang="en-US" altLang="ko-KR" dirty="0"/>
            </a:b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UX/UI </a:t>
            </a:r>
            <a:r>
              <a:rPr lang="ko-KR" altLang="en-US" sz="1200" dirty="0"/>
              <a:t>설계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SNS(</a:t>
            </a:r>
            <a:r>
              <a:rPr lang="ko-KR" altLang="en-US" sz="1200" dirty="0"/>
              <a:t>커뮤니티</a:t>
            </a:r>
            <a:r>
              <a:rPr lang="en-US" altLang="ko-KR" sz="1200" dirty="0"/>
              <a:t>) </a:t>
            </a:r>
            <a:r>
              <a:rPr lang="ko-KR" altLang="en-US" sz="1200" dirty="0"/>
              <a:t>페이지</a:t>
            </a:r>
            <a:r>
              <a:rPr lang="en-US" altLang="ko-KR" sz="1200" dirty="0"/>
              <a:t>, </a:t>
            </a:r>
            <a:r>
              <a:rPr lang="ko-KR" altLang="en-US" sz="1200" dirty="0"/>
              <a:t>물고기 도감 페이지</a:t>
            </a:r>
            <a:r>
              <a:rPr lang="en-US" altLang="ko-KR" sz="1200" dirty="0"/>
              <a:t>, </a:t>
            </a:r>
            <a:r>
              <a:rPr lang="ko-KR" altLang="en-US" sz="1200" dirty="0"/>
              <a:t>일러스트제작</a:t>
            </a:r>
            <a:r>
              <a:rPr lang="en-US" altLang="ko-KR" sz="1200" dirty="0"/>
              <a:t>, PPT </a:t>
            </a:r>
            <a:r>
              <a:rPr lang="ko-KR" altLang="en-US" sz="1200" dirty="0"/>
              <a:t>제작 및 발표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73998F-61FB-0C83-28A4-D0AC1077E629}"/>
              </a:ext>
            </a:extLst>
          </p:cNvPr>
          <p:cNvSpPr txBox="1"/>
          <p:nvPr/>
        </p:nvSpPr>
        <p:spPr>
          <a:xfrm>
            <a:off x="9438465" y="2534441"/>
            <a:ext cx="254608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팀원 </a:t>
            </a:r>
            <a:r>
              <a:rPr lang="en-US" altLang="ko-KR" sz="1600" dirty="0"/>
              <a:t>: [BE] </a:t>
            </a:r>
            <a:r>
              <a:rPr lang="ko-KR" altLang="en-US" sz="1600" dirty="0" err="1"/>
              <a:t>이강민</a:t>
            </a:r>
            <a:r>
              <a:rPr lang="ko-KR" altLang="en-US" sz="1600" dirty="0"/>
              <a:t> </a:t>
            </a:r>
            <a:br>
              <a:rPr lang="en-US" altLang="ko-KR" dirty="0"/>
            </a:b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스크럼 마스터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백엔드</a:t>
            </a:r>
            <a:r>
              <a:rPr lang="ko-KR" altLang="en-US" sz="1200" dirty="0"/>
              <a:t> 주요 기능 </a:t>
            </a:r>
            <a:r>
              <a:rPr lang="en-US" altLang="ko-KR" sz="1200" dirty="0"/>
              <a:t>API </a:t>
            </a:r>
            <a:r>
              <a:rPr lang="ko-KR" altLang="en-US" sz="1200" dirty="0"/>
              <a:t>개발</a:t>
            </a:r>
            <a:r>
              <a:rPr lang="en-US" altLang="ko-KR" sz="1200" dirty="0"/>
              <a:t>, </a:t>
            </a:r>
            <a:r>
              <a:rPr lang="ko-KR" altLang="en-US" sz="1200" dirty="0"/>
              <a:t>개발 서버 </a:t>
            </a:r>
            <a:r>
              <a:rPr lang="en-US" altLang="ko-KR" sz="1200" dirty="0"/>
              <a:t>CI, AI </a:t>
            </a:r>
            <a:r>
              <a:rPr lang="ko-KR" altLang="en-US" sz="1200" dirty="0"/>
              <a:t>데이터 학습</a:t>
            </a:r>
            <a:r>
              <a:rPr lang="en-US" altLang="ko-KR" sz="1200" dirty="0"/>
              <a:t>, </a:t>
            </a:r>
            <a:r>
              <a:rPr lang="ko-KR" altLang="en-US" sz="1200" dirty="0"/>
              <a:t>영상 제작</a:t>
            </a:r>
            <a:r>
              <a:rPr lang="en-US" altLang="ko-KR" sz="1200" dirty="0"/>
              <a:t>, </a:t>
            </a:r>
            <a:r>
              <a:rPr lang="ko-KR" altLang="en-US" sz="1200" dirty="0"/>
              <a:t>서비스 </a:t>
            </a:r>
            <a:r>
              <a:rPr lang="ko-KR" altLang="en-US" sz="1200" dirty="0" err="1"/>
              <a:t>아키텍쳐</a:t>
            </a:r>
            <a:r>
              <a:rPr lang="ko-KR" altLang="en-US" sz="1200" dirty="0"/>
              <a:t> 설계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A2AA9-3BF0-8BE1-C28D-440CBDDBF560}"/>
              </a:ext>
            </a:extLst>
          </p:cNvPr>
          <p:cNvSpPr txBox="1"/>
          <p:nvPr/>
        </p:nvSpPr>
        <p:spPr>
          <a:xfrm>
            <a:off x="3424237" y="4686209"/>
            <a:ext cx="25460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팀원 </a:t>
            </a:r>
            <a:r>
              <a:rPr lang="en-US" altLang="ko-KR" sz="1600" dirty="0"/>
              <a:t>: [BE] </a:t>
            </a:r>
            <a:r>
              <a:rPr lang="ko-KR" altLang="en-US" sz="1600" dirty="0" err="1"/>
              <a:t>조현덕</a:t>
            </a:r>
            <a:r>
              <a:rPr lang="ko-KR" altLang="en-US" sz="1600" dirty="0"/>
              <a:t> </a:t>
            </a:r>
            <a:br>
              <a:rPr lang="en-US" altLang="ko-KR" dirty="0"/>
            </a:b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sns</a:t>
            </a:r>
            <a:r>
              <a:rPr lang="en-US" altLang="ko-KR" sz="1200" dirty="0"/>
              <a:t> </a:t>
            </a:r>
            <a:r>
              <a:rPr lang="ko-KR" altLang="en-US" sz="1200" dirty="0"/>
              <a:t>기능에 사용되는 </a:t>
            </a:r>
            <a:r>
              <a:rPr lang="en-US" altLang="ko-KR" sz="1200" dirty="0"/>
              <a:t>DB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 </a:t>
            </a:r>
            <a:r>
              <a:rPr lang="ko-KR" altLang="en-US" sz="1200" dirty="0"/>
              <a:t>서비스 제작</a:t>
            </a:r>
            <a:r>
              <a:rPr lang="en-US" altLang="ko-KR" sz="1200" dirty="0"/>
              <a:t>, Mahout </a:t>
            </a:r>
            <a:r>
              <a:rPr lang="ko-KR" altLang="en-US" sz="1200" dirty="0"/>
              <a:t>라이브러리를 사용해 </a:t>
            </a:r>
            <a:r>
              <a:rPr lang="ko-KR" altLang="en-US" sz="1200" dirty="0" err="1"/>
              <a:t>유저별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게시글</a:t>
            </a:r>
            <a:r>
              <a:rPr lang="ko-KR" altLang="en-US" sz="1200" dirty="0"/>
              <a:t> 추천</a:t>
            </a:r>
            <a:r>
              <a:rPr lang="en-US" altLang="ko-KR" sz="1200" dirty="0"/>
              <a:t>, </a:t>
            </a:r>
            <a:r>
              <a:rPr lang="ko-KR" altLang="en-US" sz="1200" dirty="0"/>
              <a:t>학습에 사용되는 이미지 데이터 정제</a:t>
            </a:r>
            <a:endParaRPr lang="en-US" altLang="ko-KR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923DC2-623E-6BA4-45A4-F4E001D5C498}"/>
              </a:ext>
            </a:extLst>
          </p:cNvPr>
          <p:cNvSpPr txBox="1"/>
          <p:nvPr/>
        </p:nvSpPr>
        <p:spPr>
          <a:xfrm>
            <a:off x="7539972" y="4686209"/>
            <a:ext cx="254608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팀원 </a:t>
            </a:r>
            <a:r>
              <a:rPr lang="en-US" altLang="ko-KR" sz="1600" dirty="0"/>
              <a:t>: [BE] </a:t>
            </a:r>
            <a:r>
              <a:rPr lang="ko-KR" altLang="en-US" sz="1600" dirty="0" err="1"/>
              <a:t>오철원</a:t>
            </a:r>
            <a:r>
              <a:rPr lang="ko-KR" altLang="en-US" sz="1600" dirty="0"/>
              <a:t> </a:t>
            </a:r>
            <a:br>
              <a:rPr lang="en-US" altLang="ko-KR" dirty="0"/>
            </a:b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DevOps CI/CD, </a:t>
            </a:r>
            <a:r>
              <a:rPr lang="ko-KR" altLang="en-US" sz="1200" dirty="0"/>
              <a:t>배포 관리</a:t>
            </a:r>
            <a:r>
              <a:rPr lang="en-US" altLang="ko-KR" sz="1200" dirty="0"/>
              <a:t>, </a:t>
            </a:r>
            <a:r>
              <a:rPr lang="ko-KR" altLang="en-US" sz="1200" dirty="0"/>
              <a:t>서버 데이터 보안</a:t>
            </a:r>
            <a:r>
              <a:rPr lang="en-US" altLang="ko-KR" sz="1200" dirty="0"/>
              <a:t>, </a:t>
            </a:r>
            <a:r>
              <a:rPr lang="ko-KR" altLang="en-US" sz="1200" dirty="0"/>
              <a:t>시스템 환경</a:t>
            </a:r>
            <a:r>
              <a:rPr lang="en-US" altLang="ko-KR" sz="1200" dirty="0"/>
              <a:t>&amp; </a:t>
            </a:r>
            <a:r>
              <a:rPr lang="ko-KR" altLang="en-US" sz="1200" dirty="0"/>
              <a:t>서비스 기능 </a:t>
            </a:r>
            <a:r>
              <a:rPr lang="en-US" altLang="ko-KR" sz="1200" dirty="0"/>
              <a:t>QA, </a:t>
            </a:r>
            <a:r>
              <a:rPr lang="ko-KR" altLang="en-US" sz="1200" dirty="0" err="1"/>
              <a:t>테크니컬</a:t>
            </a:r>
            <a:r>
              <a:rPr lang="ko-KR" altLang="en-US" sz="1200" dirty="0"/>
              <a:t> 라이터</a:t>
            </a:r>
          </a:p>
        </p:txBody>
      </p:sp>
      <p:pic>
        <p:nvPicPr>
          <p:cNvPr id="32" name="그림 31" descr="의류, 인간의 얼굴, 사람, 턱이(가) 표시된 사진&#10;&#10;자동 생성된 설명">
            <a:extLst>
              <a:ext uri="{FF2B5EF4-FFF2-40B4-BE49-F238E27FC236}">
                <a16:creationId xmlns:a16="http://schemas.microsoft.com/office/drawing/2014/main" id="{0916D873-4F80-4A27-38A6-AD80D165E7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67" y="2514332"/>
            <a:ext cx="1209422" cy="161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2160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9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52AB5D-EAEE-6199-387F-3D5C2AF68672}"/>
              </a:ext>
            </a:extLst>
          </p:cNvPr>
          <p:cNvSpPr txBox="1"/>
          <p:nvPr/>
        </p:nvSpPr>
        <p:spPr>
          <a:xfrm>
            <a:off x="9945801" y="5557118"/>
            <a:ext cx="1749197" cy="1118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67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6667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066566"/>
            <a:ext cx="2424266" cy="1724211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785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18">
            <a:extLst>
              <a:ext uri="{FF2B5EF4-FFF2-40B4-BE49-F238E27FC236}">
                <a16:creationId xmlns:a16="http://schemas.microsoft.com/office/drawing/2014/main" id="{FFED54F2-176B-3354-5086-9CD878D99FA6}"/>
              </a:ext>
            </a:extLst>
          </p:cNvPr>
          <p:cNvSpPr txBox="1">
            <a:spLocks/>
          </p:cNvSpPr>
          <p:nvPr/>
        </p:nvSpPr>
        <p:spPr>
          <a:xfrm>
            <a:off x="223521" y="0"/>
            <a:ext cx="3192175" cy="84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ko-KR" altLang="en-US" sz="3200" dirty="0" err="1">
                <a:latin typeface="+mj-ea"/>
                <a:ea typeface="+mj-ea"/>
              </a:rPr>
              <a:t>기존서비스</a:t>
            </a:r>
            <a:endParaRPr lang="ko-KR" altLang="en-US" sz="1600" i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Picture 2" descr="낚시의 맛 - YouTube">
            <a:extLst>
              <a:ext uri="{FF2B5EF4-FFF2-40B4-BE49-F238E27FC236}">
                <a16:creationId xmlns:a16="http://schemas.microsoft.com/office/drawing/2014/main" id="{B741B508-7CF2-BA40-0B13-1B30D6A89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837" y="1787518"/>
            <a:ext cx="1879764" cy="187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E09E98A-E80F-45CF-195B-3B0404D55DFB}"/>
              </a:ext>
            </a:extLst>
          </p:cNvPr>
          <p:cNvGrpSpPr/>
          <p:nvPr/>
        </p:nvGrpSpPr>
        <p:grpSpPr>
          <a:xfrm>
            <a:off x="6888239" y="1831059"/>
            <a:ext cx="2620027" cy="2595476"/>
            <a:chOff x="5499935" y="1996743"/>
            <a:chExt cx="1965020" cy="1946607"/>
          </a:xfrm>
        </p:grpSpPr>
        <p:pic>
          <p:nvPicPr>
            <p:cNvPr id="5" name="Picture 6" descr="어신: 당신의 낚시파트너">
              <a:extLst>
                <a:ext uri="{FF2B5EF4-FFF2-40B4-BE49-F238E27FC236}">
                  <a16:creationId xmlns:a16="http://schemas.microsoft.com/office/drawing/2014/main" id="{87233FD1-A540-EBDE-F2E5-A5EDEBE42F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0" t="11489" r="20545" b="10877"/>
            <a:stretch/>
          </p:blipFill>
          <p:spPr bwMode="auto">
            <a:xfrm>
              <a:off x="5499936" y="1996743"/>
              <a:ext cx="1965019" cy="127991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5F28BCE-3D4C-C0C8-BE98-12618E8E2A1D}"/>
                </a:ext>
              </a:extLst>
            </p:cNvPr>
            <p:cNvSpPr/>
            <p:nvPr/>
          </p:nvSpPr>
          <p:spPr>
            <a:xfrm>
              <a:off x="5499935" y="3276661"/>
              <a:ext cx="1965020" cy="6666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+mj-ea"/>
                <a:ea typeface="+mj-ea"/>
              </a:endParaRPr>
            </a:p>
          </p:txBody>
        </p:sp>
      </p:grpSp>
      <p:grpSp>
        <p:nvGrpSpPr>
          <p:cNvPr id="9" name="Google Shape;2515;p42">
            <a:extLst>
              <a:ext uri="{FF2B5EF4-FFF2-40B4-BE49-F238E27FC236}">
                <a16:creationId xmlns:a16="http://schemas.microsoft.com/office/drawing/2014/main" id="{0271DF57-0EF8-F2DE-C512-7E441A3D6DC5}"/>
              </a:ext>
            </a:extLst>
          </p:cNvPr>
          <p:cNvGrpSpPr/>
          <p:nvPr/>
        </p:nvGrpSpPr>
        <p:grpSpPr>
          <a:xfrm>
            <a:off x="6391223" y="4322113"/>
            <a:ext cx="3614059" cy="1112435"/>
            <a:chOff x="6245377" y="2784858"/>
            <a:chExt cx="2710544" cy="834326"/>
          </a:xfrm>
        </p:grpSpPr>
        <p:sp>
          <p:nvSpPr>
            <p:cNvPr id="10" name="Google Shape;2516;p42">
              <a:extLst>
                <a:ext uri="{FF2B5EF4-FFF2-40B4-BE49-F238E27FC236}">
                  <a16:creationId xmlns:a16="http://schemas.microsoft.com/office/drawing/2014/main" id="{AA7BCCEE-1F6E-69C8-E8A5-BC827CAFD9A4}"/>
                </a:ext>
              </a:extLst>
            </p:cNvPr>
            <p:cNvSpPr txBox="1"/>
            <p:nvPr/>
          </p:nvSpPr>
          <p:spPr>
            <a:xfrm>
              <a:off x="6245377" y="2784858"/>
              <a:ext cx="2710544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rgbClr val="BE272D"/>
                  </a:solidFill>
                  <a:latin typeface="+mj-ea"/>
                  <a:ea typeface="+mj-ea"/>
                  <a:cs typeface="Fira Sans Extra Condensed SemiBold"/>
                  <a:sym typeface="Fira Sans Extra Condensed SemiBold"/>
                </a:rPr>
                <a:t>종합서비스로 인한 사용성문제</a:t>
              </a:r>
              <a:endParaRPr sz="2000" dirty="0">
                <a:solidFill>
                  <a:srgbClr val="BE272D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" name="Google Shape;2517;p42">
              <a:extLst>
                <a:ext uri="{FF2B5EF4-FFF2-40B4-BE49-F238E27FC236}">
                  <a16:creationId xmlns:a16="http://schemas.microsoft.com/office/drawing/2014/main" id="{8C3D5530-5EC2-3025-A6B7-929F6D6CFA24}"/>
                </a:ext>
              </a:extLst>
            </p:cNvPr>
            <p:cNvSpPr txBox="1"/>
            <p:nvPr/>
          </p:nvSpPr>
          <p:spPr>
            <a:xfrm>
              <a:off x="6498000" y="3236084"/>
              <a:ext cx="21885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1600" dirty="0">
                  <a:solidFill>
                    <a:schemeClr val="dk1"/>
                  </a:solidFill>
                  <a:latin typeface="+mj-ea"/>
                  <a:ea typeface="+mj-ea"/>
                  <a:cs typeface="Roboto"/>
                  <a:sym typeface="Roboto"/>
                </a:rPr>
                <a:t>다양한 미디어들로 인해 </a:t>
              </a:r>
              <a:endParaRPr lang="en-US" altLang="ko-KR" sz="1600" dirty="0">
                <a:solidFill>
                  <a:schemeClr val="dk1"/>
                </a:solidFill>
                <a:latin typeface="+mj-ea"/>
                <a:ea typeface="+mj-ea"/>
                <a:cs typeface="Roboto"/>
                <a:sym typeface="Roboto"/>
              </a:endParaRPr>
            </a:p>
            <a:p>
              <a:pPr algn="ctr"/>
              <a:r>
                <a:rPr lang="ko-KR" altLang="en-US" sz="1600" dirty="0">
                  <a:solidFill>
                    <a:schemeClr val="dk1"/>
                  </a:solidFill>
                  <a:latin typeface="+mj-ea"/>
                  <a:ea typeface="+mj-ea"/>
                  <a:cs typeface="Roboto"/>
                  <a:sym typeface="Roboto"/>
                </a:rPr>
                <a:t>낚시에 집중할 컨텐츠 접근에 다소 불편할 수 있음</a:t>
              </a:r>
              <a:endParaRPr sz="1600" dirty="0">
                <a:solidFill>
                  <a:schemeClr val="dk1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</p:grpSp>
      <p:grpSp>
        <p:nvGrpSpPr>
          <p:cNvPr id="12" name="Google Shape;2515;p42">
            <a:extLst>
              <a:ext uri="{FF2B5EF4-FFF2-40B4-BE49-F238E27FC236}">
                <a16:creationId xmlns:a16="http://schemas.microsoft.com/office/drawing/2014/main" id="{15C8561E-B0C4-D4B2-3D00-3673A61E7FED}"/>
              </a:ext>
            </a:extLst>
          </p:cNvPr>
          <p:cNvGrpSpPr/>
          <p:nvPr/>
        </p:nvGrpSpPr>
        <p:grpSpPr>
          <a:xfrm>
            <a:off x="2186719" y="4325340"/>
            <a:ext cx="2918000" cy="960040"/>
            <a:chOff x="6498000" y="2817514"/>
            <a:chExt cx="2188500" cy="720030"/>
          </a:xfrm>
        </p:grpSpPr>
        <p:sp>
          <p:nvSpPr>
            <p:cNvPr id="13" name="Google Shape;2516;p42">
              <a:extLst>
                <a:ext uri="{FF2B5EF4-FFF2-40B4-BE49-F238E27FC236}">
                  <a16:creationId xmlns:a16="http://schemas.microsoft.com/office/drawing/2014/main" id="{45A8201A-D3D1-DEAA-6FA9-51A98C1EF0C7}"/>
                </a:ext>
              </a:extLst>
            </p:cNvPr>
            <p:cNvSpPr txBox="1"/>
            <p:nvPr/>
          </p:nvSpPr>
          <p:spPr>
            <a:xfrm>
              <a:off x="6498000" y="2817514"/>
              <a:ext cx="21885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rgbClr val="BE272D"/>
                  </a:solidFill>
                  <a:latin typeface="+mj-ea"/>
                  <a:ea typeface="+mj-ea"/>
                  <a:cs typeface="Fira Sans Extra Condensed SemiBold"/>
                  <a:sym typeface="Fira Sans Extra Condensed SemiBold"/>
                </a:rPr>
                <a:t>초심자가 사용하기 어려움</a:t>
              </a:r>
              <a:endParaRPr sz="2000" dirty="0">
                <a:solidFill>
                  <a:srgbClr val="BE272D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" name="Google Shape;2517;p42">
              <a:extLst>
                <a:ext uri="{FF2B5EF4-FFF2-40B4-BE49-F238E27FC236}">
                  <a16:creationId xmlns:a16="http://schemas.microsoft.com/office/drawing/2014/main" id="{40E9DE21-47DE-7B92-5F5D-FFCF183D7DDA}"/>
                </a:ext>
              </a:extLst>
            </p:cNvPr>
            <p:cNvSpPr txBox="1"/>
            <p:nvPr/>
          </p:nvSpPr>
          <p:spPr>
            <a:xfrm>
              <a:off x="6498000" y="3154444"/>
              <a:ext cx="21885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1600" dirty="0">
                  <a:solidFill>
                    <a:schemeClr val="dk1"/>
                  </a:solidFill>
                  <a:latin typeface="+mj-ea"/>
                  <a:ea typeface="+mj-ea"/>
                  <a:cs typeface="Roboto"/>
                  <a:sym typeface="Roboto"/>
                </a:rPr>
                <a:t>용어설명</a:t>
              </a:r>
              <a:r>
                <a:rPr lang="en-US" altLang="ko-KR" sz="1600" dirty="0">
                  <a:solidFill>
                    <a:schemeClr val="dk1"/>
                  </a:solidFill>
                  <a:latin typeface="+mj-ea"/>
                  <a:ea typeface="+mj-ea"/>
                  <a:cs typeface="Roboto"/>
                  <a:sym typeface="Roboto"/>
                </a:rPr>
                <a:t>(</a:t>
              </a:r>
              <a:r>
                <a:rPr lang="ko-KR" altLang="en-US" sz="1600" dirty="0">
                  <a:solidFill>
                    <a:schemeClr val="dk1"/>
                  </a:solidFill>
                  <a:latin typeface="+mj-ea"/>
                  <a:ea typeface="+mj-ea"/>
                  <a:cs typeface="Roboto"/>
                  <a:sym typeface="Roboto"/>
                </a:rPr>
                <a:t>사전</a:t>
              </a:r>
              <a:r>
                <a:rPr lang="en-US" altLang="ko-KR" sz="1600" dirty="0">
                  <a:solidFill>
                    <a:schemeClr val="dk1"/>
                  </a:solidFill>
                  <a:latin typeface="+mj-ea"/>
                  <a:ea typeface="+mj-ea"/>
                  <a:cs typeface="Roboto"/>
                  <a:sym typeface="Roboto"/>
                </a:rPr>
                <a:t>), </a:t>
              </a:r>
              <a:r>
                <a:rPr lang="ko-KR" altLang="en-US" sz="1600" dirty="0">
                  <a:solidFill>
                    <a:schemeClr val="dk1"/>
                  </a:solidFill>
                  <a:latin typeface="+mj-ea"/>
                  <a:ea typeface="+mj-ea"/>
                  <a:cs typeface="Roboto"/>
                  <a:sym typeface="Roboto"/>
                </a:rPr>
                <a:t>장소추천 등 길잡이 서비스 부족</a:t>
              </a:r>
              <a:endParaRPr sz="1600" dirty="0">
                <a:solidFill>
                  <a:schemeClr val="dk1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</p:grp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52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043967D-9FE4-F4A4-31C1-7938BD66B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31" y="1562870"/>
            <a:ext cx="1528165" cy="3226127"/>
          </a:xfrm>
          <a:prstGeom prst="rect">
            <a:avLst/>
          </a:prstGeom>
        </p:spPr>
      </p:pic>
      <p:pic>
        <p:nvPicPr>
          <p:cNvPr id="6" name="그림 5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D4803618-E692-AB74-94CE-6D927BF1D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176" y="1562870"/>
            <a:ext cx="1528165" cy="3226127"/>
          </a:xfrm>
          <a:prstGeom prst="rect">
            <a:avLst/>
          </a:prstGeom>
        </p:spPr>
      </p:pic>
      <p:pic>
        <p:nvPicPr>
          <p:cNvPr id="8" name="그림 7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A6B3FF60-DB25-0B1A-5E1B-FC62CBBE2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616" y="1562870"/>
            <a:ext cx="1528165" cy="3226127"/>
          </a:xfrm>
          <a:prstGeom prst="rect">
            <a:avLst/>
          </a:prstGeom>
        </p:spPr>
      </p:pic>
      <p:pic>
        <p:nvPicPr>
          <p:cNvPr id="10" name="그림 9" descr="텍스트, 지도, 아틀라스, 스크린샷이(가) 표시된 사진&#10;&#10;자동 생성된 설명">
            <a:extLst>
              <a:ext uri="{FF2B5EF4-FFF2-40B4-BE49-F238E27FC236}">
                <a16:creationId xmlns:a16="http://schemas.microsoft.com/office/drawing/2014/main" id="{C23AB880-C5D7-2213-AF40-ECB493BFE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8819" y="1562870"/>
            <a:ext cx="1528165" cy="3226127"/>
          </a:xfrm>
          <a:prstGeom prst="rect">
            <a:avLst/>
          </a:prstGeom>
        </p:spPr>
      </p:pic>
      <p:grpSp>
        <p:nvGrpSpPr>
          <p:cNvPr id="19" name="Google Shape;2515;p42">
            <a:extLst>
              <a:ext uri="{FF2B5EF4-FFF2-40B4-BE49-F238E27FC236}">
                <a16:creationId xmlns:a16="http://schemas.microsoft.com/office/drawing/2014/main" id="{4FE61246-72AD-A554-A9B0-E3EF9F340ECC}"/>
              </a:ext>
            </a:extLst>
          </p:cNvPr>
          <p:cNvGrpSpPr/>
          <p:nvPr/>
        </p:nvGrpSpPr>
        <p:grpSpPr>
          <a:xfrm>
            <a:off x="7740781" y="4922521"/>
            <a:ext cx="2918000" cy="960040"/>
            <a:chOff x="6498000" y="2817514"/>
            <a:chExt cx="2188500" cy="720030"/>
          </a:xfrm>
        </p:grpSpPr>
        <p:sp>
          <p:nvSpPr>
            <p:cNvPr id="20" name="Google Shape;2516;p42">
              <a:extLst>
                <a:ext uri="{FF2B5EF4-FFF2-40B4-BE49-F238E27FC236}">
                  <a16:creationId xmlns:a16="http://schemas.microsoft.com/office/drawing/2014/main" id="{2112BBCA-FE91-0CB4-4594-57D75F101AF7}"/>
                </a:ext>
              </a:extLst>
            </p:cNvPr>
            <p:cNvSpPr txBox="1"/>
            <p:nvPr/>
          </p:nvSpPr>
          <p:spPr>
            <a:xfrm>
              <a:off x="6498000" y="2817514"/>
              <a:ext cx="21885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ko-KR" altLang="en-US" sz="2133" dirty="0">
                  <a:solidFill>
                    <a:schemeClr val="accent6"/>
                  </a:solidFill>
                  <a:latin typeface="+mj-ea"/>
                  <a:ea typeface="+mj-ea"/>
                  <a:cs typeface="Fira Sans Extra Condensed SemiBold"/>
                  <a:sym typeface="Fira Sans Extra Condensed SemiBold"/>
                </a:rPr>
                <a:t>다양한 데이터 통계 제공</a:t>
              </a:r>
              <a:endParaRPr sz="2133" dirty="0">
                <a:solidFill>
                  <a:schemeClr val="accent6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1" name="Google Shape;2517;p42">
              <a:extLst>
                <a:ext uri="{FF2B5EF4-FFF2-40B4-BE49-F238E27FC236}">
                  <a16:creationId xmlns:a16="http://schemas.microsoft.com/office/drawing/2014/main" id="{1D2204B8-5162-3674-82C1-887F36D2B78F}"/>
                </a:ext>
              </a:extLst>
            </p:cNvPr>
            <p:cNvSpPr txBox="1"/>
            <p:nvPr/>
          </p:nvSpPr>
          <p:spPr>
            <a:xfrm>
              <a:off x="6498000" y="3154444"/>
              <a:ext cx="21885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ko-KR" altLang="en-US" sz="1600" dirty="0">
                  <a:solidFill>
                    <a:schemeClr val="dk1"/>
                  </a:solidFill>
                  <a:latin typeface="+mj-ea"/>
                  <a:ea typeface="+mj-ea"/>
                  <a:cs typeface="Roboto"/>
                  <a:sym typeface="Roboto"/>
                </a:rPr>
                <a:t>지역별 어종 및 길이 통계</a:t>
              </a:r>
              <a:r>
                <a:rPr lang="en-US" altLang="ko-KR" sz="1600" dirty="0">
                  <a:solidFill>
                    <a:schemeClr val="dk1"/>
                  </a:solidFill>
                  <a:latin typeface="+mj-ea"/>
                  <a:ea typeface="+mj-ea"/>
                  <a:cs typeface="Roboto"/>
                  <a:sym typeface="Roboto"/>
                </a:rPr>
                <a:t>, </a:t>
              </a:r>
              <a:r>
                <a:rPr lang="ko-KR" altLang="en-US" sz="1600" dirty="0">
                  <a:solidFill>
                    <a:schemeClr val="dk1"/>
                  </a:solidFill>
                  <a:latin typeface="+mj-ea"/>
                  <a:ea typeface="+mj-ea"/>
                  <a:cs typeface="Roboto"/>
                  <a:sym typeface="Roboto"/>
                </a:rPr>
                <a:t>채비 통계 제공</a:t>
              </a:r>
              <a:endParaRPr sz="1600" dirty="0">
                <a:solidFill>
                  <a:schemeClr val="dk1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</p:grpSp>
      <p:grpSp>
        <p:nvGrpSpPr>
          <p:cNvPr id="24" name="Google Shape;2520;p42">
            <a:extLst>
              <a:ext uri="{FF2B5EF4-FFF2-40B4-BE49-F238E27FC236}">
                <a16:creationId xmlns:a16="http://schemas.microsoft.com/office/drawing/2014/main" id="{13201C4B-2E46-CD4C-DBA1-D14E9BBB12EC}"/>
              </a:ext>
            </a:extLst>
          </p:cNvPr>
          <p:cNvGrpSpPr/>
          <p:nvPr/>
        </p:nvGrpSpPr>
        <p:grpSpPr>
          <a:xfrm>
            <a:off x="3630341" y="4892039"/>
            <a:ext cx="2918000" cy="960039"/>
            <a:chOff x="6498000" y="3773096"/>
            <a:chExt cx="2188500" cy="720029"/>
          </a:xfrm>
        </p:grpSpPr>
        <p:sp>
          <p:nvSpPr>
            <p:cNvPr id="25" name="Google Shape;2521;p42">
              <a:extLst>
                <a:ext uri="{FF2B5EF4-FFF2-40B4-BE49-F238E27FC236}">
                  <a16:creationId xmlns:a16="http://schemas.microsoft.com/office/drawing/2014/main" id="{99B97F04-FECC-02DE-8059-2886F0327EE1}"/>
                </a:ext>
              </a:extLst>
            </p:cNvPr>
            <p:cNvSpPr txBox="1"/>
            <p:nvPr/>
          </p:nvSpPr>
          <p:spPr>
            <a:xfrm>
              <a:off x="6498000" y="3773096"/>
              <a:ext cx="21885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ko-KR" altLang="en-US" sz="2133" dirty="0">
                  <a:solidFill>
                    <a:schemeClr val="accent4"/>
                  </a:solidFill>
                  <a:latin typeface="+mj-ea"/>
                  <a:ea typeface="+mj-ea"/>
                  <a:cs typeface="Fira Sans Extra Condensed SemiBold"/>
                  <a:sym typeface="Fira Sans Extra Condensed SemiBold"/>
                </a:rPr>
                <a:t>포인트를 통한 현물 구매</a:t>
              </a:r>
              <a:endParaRPr sz="2133" dirty="0">
                <a:solidFill>
                  <a:schemeClr val="accent4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6" name="Google Shape;2522;p42">
              <a:extLst>
                <a:ext uri="{FF2B5EF4-FFF2-40B4-BE49-F238E27FC236}">
                  <a16:creationId xmlns:a16="http://schemas.microsoft.com/office/drawing/2014/main" id="{2D8E9CEB-D71B-1482-0F99-D3484AFD54E4}"/>
                </a:ext>
              </a:extLst>
            </p:cNvPr>
            <p:cNvSpPr txBox="1"/>
            <p:nvPr/>
          </p:nvSpPr>
          <p:spPr>
            <a:xfrm>
              <a:off x="6498000" y="4110025"/>
              <a:ext cx="21885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ko-KR" altLang="en-US" sz="1600" dirty="0">
                  <a:solidFill>
                    <a:schemeClr val="dk1"/>
                  </a:solidFill>
                  <a:latin typeface="+mj-ea"/>
                  <a:ea typeface="+mj-ea"/>
                  <a:cs typeface="Roboto"/>
                  <a:sym typeface="Roboto"/>
                </a:rPr>
                <a:t>자체 챌린지 및 대회 시스템을 통한 포인트로 현물 구매 가능</a:t>
              </a:r>
              <a:endParaRPr sz="1600" dirty="0">
                <a:solidFill>
                  <a:schemeClr val="dk1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</p:grpSp>
      <p:pic>
        <p:nvPicPr>
          <p:cNvPr id="30" name="Picture 2" descr="낚시의 맛 - YouTube">
            <a:extLst>
              <a:ext uri="{FF2B5EF4-FFF2-40B4-BE49-F238E27FC236}">
                <a16:creationId xmlns:a16="http://schemas.microsoft.com/office/drawing/2014/main" id="{3E08DCEF-8E03-2459-8C14-85D605B8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29" y="2909233"/>
            <a:ext cx="1879764" cy="187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04;p18">
            <a:extLst>
              <a:ext uri="{FF2B5EF4-FFF2-40B4-BE49-F238E27FC236}">
                <a16:creationId xmlns:a16="http://schemas.microsoft.com/office/drawing/2014/main" id="{FFED54F2-176B-3354-5086-9CD878D99FA6}"/>
              </a:ext>
            </a:extLst>
          </p:cNvPr>
          <p:cNvSpPr txBox="1">
            <a:spLocks/>
          </p:cNvSpPr>
          <p:nvPr/>
        </p:nvSpPr>
        <p:spPr>
          <a:xfrm>
            <a:off x="223521" y="0"/>
            <a:ext cx="3192175" cy="84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ko-KR" altLang="en-US" sz="3200" dirty="0" err="1">
                <a:latin typeface="+mj-ea"/>
                <a:ea typeface="+mj-ea"/>
              </a:rPr>
              <a:t>기존서비스</a:t>
            </a:r>
            <a:endParaRPr lang="ko-KR" altLang="en-US" sz="1600" i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6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18">
            <a:extLst>
              <a:ext uri="{FF2B5EF4-FFF2-40B4-BE49-F238E27FC236}">
                <a16:creationId xmlns:a16="http://schemas.microsoft.com/office/drawing/2014/main" id="{FFED54F2-176B-3354-5086-9CD878D99FA6}"/>
              </a:ext>
            </a:extLst>
          </p:cNvPr>
          <p:cNvSpPr txBox="1">
            <a:spLocks/>
          </p:cNvSpPr>
          <p:nvPr/>
        </p:nvSpPr>
        <p:spPr>
          <a:xfrm>
            <a:off x="223521" y="0"/>
            <a:ext cx="3192175" cy="84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ko-KR" altLang="en-US" sz="3200" dirty="0" err="1">
                <a:latin typeface="+mj-ea"/>
                <a:ea typeface="+mj-ea"/>
              </a:rPr>
              <a:t>기존서비스</a:t>
            </a:r>
            <a:endParaRPr lang="ko-KR" altLang="en-US" sz="1600" i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Picture 2" descr="낚시의 맛 - YouTube">
            <a:extLst>
              <a:ext uri="{FF2B5EF4-FFF2-40B4-BE49-F238E27FC236}">
                <a16:creationId xmlns:a16="http://schemas.microsoft.com/office/drawing/2014/main" id="{B741B508-7CF2-BA40-0B13-1B30D6A89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17" y="1771777"/>
            <a:ext cx="2935383" cy="29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2515;p42">
            <a:extLst>
              <a:ext uri="{FF2B5EF4-FFF2-40B4-BE49-F238E27FC236}">
                <a16:creationId xmlns:a16="http://schemas.microsoft.com/office/drawing/2014/main" id="{15C8561E-B0C4-D4B2-3D00-3673A61E7FED}"/>
              </a:ext>
            </a:extLst>
          </p:cNvPr>
          <p:cNvGrpSpPr/>
          <p:nvPr/>
        </p:nvGrpSpPr>
        <p:grpSpPr>
          <a:xfrm>
            <a:off x="4470299" y="4480159"/>
            <a:ext cx="2918000" cy="960040"/>
            <a:chOff x="6498000" y="2817514"/>
            <a:chExt cx="2188500" cy="720030"/>
          </a:xfrm>
        </p:grpSpPr>
        <p:sp>
          <p:nvSpPr>
            <p:cNvPr id="13" name="Google Shape;2516;p42">
              <a:extLst>
                <a:ext uri="{FF2B5EF4-FFF2-40B4-BE49-F238E27FC236}">
                  <a16:creationId xmlns:a16="http://schemas.microsoft.com/office/drawing/2014/main" id="{45A8201A-D3D1-DEAA-6FA9-51A98C1EF0C7}"/>
                </a:ext>
              </a:extLst>
            </p:cNvPr>
            <p:cNvSpPr txBox="1"/>
            <p:nvPr/>
          </p:nvSpPr>
          <p:spPr>
            <a:xfrm>
              <a:off x="6498000" y="2817514"/>
              <a:ext cx="21885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rgbClr val="BE272D"/>
                  </a:solidFill>
                  <a:latin typeface="+mj-ea"/>
                  <a:ea typeface="+mj-ea"/>
                  <a:cs typeface="Fira Sans Extra Condensed SemiBold"/>
                  <a:sym typeface="Fira Sans Extra Condensed SemiBold"/>
                </a:rPr>
                <a:t>초심자가 사용하기 어려움</a:t>
              </a:r>
              <a:endParaRPr sz="2000" dirty="0">
                <a:solidFill>
                  <a:srgbClr val="BE272D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" name="Google Shape;2517;p42">
              <a:extLst>
                <a:ext uri="{FF2B5EF4-FFF2-40B4-BE49-F238E27FC236}">
                  <a16:creationId xmlns:a16="http://schemas.microsoft.com/office/drawing/2014/main" id="{40E9DE21-47DE-7B92-5F5D-FFCF183D7DDA}"/>
                </a:ext>
              </a:extLst>
            </p:cNvPr>
            <p:cNvSpPr txBox="1"/>
            <p:nvPr/>
          </p:nvSpPr>
          <p:spPr>
            <a:xfrm>
              <a:off x="6498000" y="3154444"/>
              <a:ext cx="21885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1600" dirty="0">
                  <a:solidFill>
                    <a:schemeClr val="dk1"/>
                  </a:solidFill>
                  <a:latin typeface="+mj-ea"/>
                  <a:ea typeface="+mj-ea"/>
                  <a:cs typeface="Roboto"/>
                  <a:sym typeface="Roboto"/>
                </a:rPr>
                <a:t>용어설명</a:t>
              </a:r>
              <a:r>
                <a:rPr lang="en-US" altLang="ko-KR" sz="1600" dirty="0">
                  <a:solidFill>
                    <a:schemeClr val="dk1"/>
                  </a:solidFill>
                  <a:latin typeface="+mj-ea"/>
                  <a:ea typeface="+mj-ea"/>
                  <a:cs typeface="Roboto"/>
                  <a:sym typeface="Roboto"/>
                </a:rPr>
                <a:t>(</a:t>
              </a:r>
              <a:r>
                <a:rPr lang="ko-KR" altLang="en-US" sz="1600" dirty="0">
                  <a:solidFill>
                    <a:schemeClr val="dk1"/>
                  </a:solidFill>
                  <a:latin typeface="+mj-ea"/>
                  <a:ea typeface="+mj-ea"/>
                  <a:cs typeface="Roboto"/>
                  <a:sym typeface="Roboto"/>
                </a:rPr>
                <a:t>사전</a:t>
              </a:r>
              <a:r>
                <a:rPr lang="en-US" altLang="ko-KR" sz="1600" dirty="0">
                  <a:solidFill>
                    <a:schemeClr val="dk1"/>
                  </a:solidFill>
                  <a:latin typeface="+mj-ea"/>
                  <a:ea typeface="+mj-ea"/>
                  <a:cs typeface="Roboto"/>
                  <a:sym typeface="Roboto"/>
                </a:rPr>
                <a:t>), </a:t>
              </a:r>
              <a:r>
                <a:rPr lang="ko-KR" altLang="en-US" sz="1600" dirty="0">
                  <a:solidFill>
                    <a:schemeClr val="dk1"/>
                  </a:solidFill>
                  <a:latin typeface="+mj-ea"/>
                  <a:ea typeface="+mj-ea"/>
                  <a:cs typeface="Roboto"/>
                  <a:sym typeface="Roboto"/>
                </a:rPr>
                <a:t>장소추천 등 길잡이 서비스 부족</a:t>
              </a:r>
              <a:endParaRPr sz="1600" dirty="0">
                <a:solidFill>
                  <a:schemeClr val="dk1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1653521" y="6447631"/>
            <a:ext cx="53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" altLang="ko-KR" sz="2400" dirty="0">
                <a:solidFill>
                  <a:schemeClr val="lt1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rPr>
              <a:t>05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885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2515;p42">
            <a:extLst>
              <a:ext uri="{FF2B5EF4-FFF2-40B4-BE49-F238E27FC236}">
                <a16:creationId xmlns:a16="http://schemas.microsoft.com/office/drawing/2014/main" id="{4FE61246-72AD-A554-A9B0-E3EF9F340ECC}"/>
              </a:ext>
            </a:extLst>
          </p:cNvPr>
          <p:cNvGrpSpPr/>
          <p:nvPr/>
        </p:nvGrpSpPr>
        <p:grpSpPr>
          <a:xfrm>
            <a:off x="6793083" y="4820973"/>
            <a:ext cx="2918000" cy="960040"/>
            <a:chOff x="6498000" y="2817514"/>
            <a:chExt cx="2188500" cy="720030"/>
          </a:xfrm>
        </p:grpSpPr>
        <p:sp>
          <p:nvSpPr>
            <p:cNvPr id="20" name="Google Shape;2516;p42">
              <a:extLst>
                <a:ext uri="{FF2B5EF4-FFF2-40B4-BE49-F238E27FC236}">
                  <a16:creationId xmlns:a16="http://schemas.microsoft.com/office/drawing/2014/main" id="{2112BBCA-FE91-0CB4-4594-57D75F101AF7}"/>
                </a:ext>
              </a:extLst>
            </p:cNvPr>
            <p:cNvSpPr txBox="1"/>
            <p:nvPr/>
          </p:nvSpPr>
          <p:spPr>
            <a:xfrm>
              <a:off x="6498000" y="2817514"/>
              <a:ext cx="21885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ko-KR" altLang="en-US" sz="2133" dirty="0" err="1">
                  <a:solidFill>
                    <a:srgbClr val="BE272D"/>
                  </a:solidFill>
                  <a:latin typeface="+mj-ea"/>
                  <a:ea typeface="+mj-ea"/>
                  <a:cs typeface="Fira Sans Extra Condensed SemiBold"/>
                  <a:sym typeface="Fira Sans Extra Condensed SemiBold"/>
                </a:rPr>
                <a:t>제한없는</a:t>
              </a:r>
              <a:r>
                <a:rPr lang="ko-KR" altLang="en-US" sz="2133" dirty="0">
                  <a:solidFill>
                    <a:srgbClr val="BE272D"/>
                  </a:solidFill>
                  <a:latin typeface="+mj-ea"/>
                  <a:ea typeface="+mj-ea"/>
                  <a:cs typeface="Fira Sans Extra Condensed SemiBold"/>
                  <a:sym typeface="Fira Sans Extra Condensed SemiBold"/>
                </a:rPr>
                <a:t> 위치정보 제공</a:t>
              </a:r>
              <a:endParaRPr sz="2133" dirty="0">
                <a:solidFill>
                  <a:srgbClr val="BE272D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1" name="Google Shape;2517;p42">
              <a:extLst>
                <a:ext uri="{FF2B5EF4-FFF2-40B4-BE49-F238E27FC236}">
                  <a16:creationId xmlns:a16="http://schemas.microsoft.com/office/drawing/2014/main" id="{1D2204B8-5162-3674-82C1-887F36D2B78F}"/>
                </a:ext>
              </a:extLst>
            </p:cNvPr>
            <p:cNvSpPr txBox="1"/>
            <p:nvPr/>
          </p:nvSpPr>
          <p:spPr>
            <a:xfrm>
              <a:off x="6498000" y="3154444"/>
              <a:ext cx="21885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ko-KR" altLang="en-US" sz="1600" dirty="0">
                  <a:solidFill>
                    <a:schemeClr val="dk1"/>
                  </a:solidFill>
                  <a:latin typeface="+mj-ea"/>
                  <a:ea typeface="+mj-ea"/>
                  <a:cs typeface="Roboto"/>
                  <a:sym typeface="Roboto"/>
                </a:rPr>
                <a:t>마커에 지정된 어떤 지점이든 위치에 대한 정보를 제공</a:t>
              </a:r>
              <a:endParaRPr sz="1600" dirty="0">
                <a:solidFill>
                  <a:schemeClr val="dk1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</p:grpSp>
      <p:pic>
        <p:nvPicPr>
          <p:cNvPr id="5" name="그림 4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089CB6FA-BF38-4856-B21C-B3A52B7FD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89" b="2469"/>
          <a:stretch/>
        </p:blipFill>
        <p:spPr>
          <a:xfrm>
            <a:off x="6208720" y="1470969"/>
            <a:ext cx="1600833" cy="3218223"/>
          </a:xfrm>
          <a:prstGeom prst="rect">
            <a:avLst/>
          </a:prstGeom>
        </p:spPr>
      </p:pic>
      <p:pic>
        <p:nvPicPr>
          <p:cNvPr id="9" name="그림 8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7C09D72E-F278-7596-C875-D0C79C410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25" b="1695"/>
          <a:stretch/>
        </p:blipFill>
        <p:spPr>
          <a:xfrm>
            <a:off x="8048329" y="1470969"/>
            <a:ext cx="1583152" cy="3218223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07E17F23-FCA8-517F-765B-8437A546A94E}"/>
              </a:ext>
            </a:extLst>
          </p:cNvPr>
          <p:cNvGrpSpPr/>
          <p:nvPr/>
        </p:nvGrpSpPr>
        <p:grpSpPr>
          <a:xfrm>
            <a:off x="2235204" y="2674738"/>
            <a:ext cx="2620027" cy="2595476"/>
            <a:chOff x="5499935" y="1996743"/>
            <a:chExt cx="1965020" cy="1946607"/>
          </a:xfrm>
        </p:grpSpPr>
        <p:pic>
          <p:nvPicPr>
            <p:cNvPr id="29" name="Picture 6" descr="어신: 당신의 낚시파트너">
              <a:extLst>
                <a:ext uri="{FF2B5EF4-FFF2-40B4-BE49-F238E27FC236}">
                  <a16:creationId xmlns:a16="http://schemas.microsoft.com/office/drawing/2014/main" id="{CBCE4B10-4CD8-100B-ADFF-76A3D5CFC1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0" t="11489" r="20545" b="10877"/>
            <a:stretch/>
          </p:blipFill>
          <p:spPr bwMode="auto">
            <a:xfrm>
              <a:off x="5499936" y="1996743"/>
              <a:ext cx="1965019" cy="127991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D67B7B3-6F45-FEA2-C970-F107D7CC84B9}"/>
                </a:ext>
              </a:extLst>
            </p:cNvPr>
            <p:cNvSpPr/>
            <p:nvPr/>
          </p:nvSpPr>
          <p:spPr>
            <a:xfrm>
              <a:off x="5499935" y="3276661"/>
              <a:ext cx="1965020" cy="6666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+mj-ea"/>
                <a:ea typeface="+mj-ea"/>
              </a:endParaRPr>
            </a:p>
          </p:txBody>
        </p:sp>
      </p:grpSp>
      <p:sp>
        <p:nvSpPr>
          <p:cNvPr id="12" name="Google Shape;204;p18">
            <a:extLst>
              <a:ext uri="{FF2B5EF4-FFF2-40B4-BE49-F238E27FC236}">
                <a16:creationId xmlns:a16="http://schemas.microsoft.com/office/drawing/2014/main" id="{FFED54F2-176B-3354-5086-9CD878D99FA6}"/>
              </a:ext>
            </a:extLst>
          </p:cNvPr>
          <p:cNvSpPr txBox="1">
            <a:spLocks/>
          </p:cNvSpPr>
          <p:nvPr/>
        </p:nvSpPr>
        <p:spPr>
          <a:xfrm>
            <a:off x="223521" y="0"/>
            <a:ext cx="3192175" cy="84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ko-KR" altLang="en-US" sz="3200">
                <a:latin typeface="+mj-ea"/>
                <a:ea typeface="+mj-ea"/>
              </a:rPr>
              <a:t>기존서비스</a:t>
            </a:r>
            <a:endParaRPr lang="ko-KR" altLang="en-US" sz="1600" i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505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2028825"/>
            <a:ext cx="11096625" cy="28003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093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/>
          <p:nvPr/>
        </p:nvSpPr>
        <p:spPr>
          <a:xfrm>
            <a:off x="2434799" y="5375363"/>
            <a:ext cx="1683200" cy="56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34100" anchor="ctr" anchorCtr="0">
            <a:noAutofit/>
          </a:bodyPr>
          <a:lstStyle/>
          <a:p>
            <a:pPr algn="ctr"/>
            <a:r>
              <a:rPr lang="en" sz="3467" dirty="0">
                <a:solidFill>
                  <a:schemeClr val="lt1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rPr>
              <a:t>800</a:t>
            </a:r>
            <a:r>
              <a:rPr lang="ko-KR" altLang="en-US" sz="3467" dirty="0">
                <a:solidFill>
                  <a:schemeClr val="lt1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rPr>
              <a:t>만</a:t>
            </a:r>
            <a:endParaRPr sz="2400" dirty="0">
              <a:solidFill>
                <a:schemeClr val="lt1"/>
              </a:solidFill>
              <a:latin typeface="+mj-ea"/>
              <a:ea typeface="+mj-ea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7C34DD-780D-C91D-2E78-0C48125580BB}"/>
              </a:ext>
            </a:extLst>
          </p:cNvPr>
          <p:cNvGrpSpPr/>
          <p:nvPr/>
        </p:nvGrpSpPr>
        <p:grpSpPr>
          <a:xfrm>
            <a:off x="2086014" y="2355868"/>
            <a:ext cx="2380769" cy="2362019"/>
            <a:chOff x="1950355" y="2109299"/>
            <a:chExt cx="1050103" cy="1049954"/>
          </a:xfrm>
        </p:grpSpPr>
        <p:grpSp>
          <p:nvGrpSpPr>
            <p:cNvPr id="210" name="Google Shape;210;p18"/>
            <p:cNvGrpSpPr/>
            <p:nvPr/>
          </p:nvGrpSpPr>
          <p:grpSpPr>
            <a:xfrm>
              <a:off x="1950355" y="2109299"/>
              <a:ext cx="1050103" cy="1049954"/>
              <a:chOff x="978066" y="1308300"/>
              <a:chExt cx="883925" cy="883800"/>
            </a:xfrm>
          </p:grpSpPr>
          <p:sp>
            <p:nvSpPr>
              <p:cNvPr id="211" name="Google Shape;211;p18"/>
              <p:cNvSpPr/>
              <p:nvPr/>
            </p:nvSpPr>
            <p:spPr>
              <a:xfrm>
                <a:off x="978191" y="1308300"/>
                <a:ext cx="883800" cy="883800"/>
              </a:xfrm>
              <a:prstGeom prst="donut">
                <a:avLst>
                  <a:gd name="adj" fmla="val 25000"/>
                </a:avLst>
              </a:prstGeom>
              <a:solidFill>
                <a:srgbClr val="FFE4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>
                  <a:latin typeface="+mj-ea"/>
                  <a:ea typeface="+mj-ea"/>
                </a:endParaRPr>
              </a:p>
            </p:txBody>
          </p:sp>
          <p:sp>
            <p:nvSpPr>
              <p:cNvPr id="212" name="Google Shape;212;p18"/>
              <p:cNvSpPr/>
              <p:nvPr/>
            </p:nvSpPr>
            <p:spPr>
              <a:xfrm rot="5400000" flipH="1">
                <a:off x="978066" y="1308300"/>
                <a:ext cx="883800" cy="883800"/>
              </a:xfrm>
              <a:prstGeom prst="blockArc">
                <a:avLst>
                  <a:gd name="adj1" fmla="val 10814939"/>
                  <a:gd name="adj2" fmla="val 0"/>
                  <a:gd name="adj3" fmla="val 25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</p:grpSp>
        <p:grpSp>
          <p:nvGrpSpPr>
            <p:cNvPr id="7" name="Google Shape;11099;p90">
              <a:extLst>
                <a:ext uri="{FF2B5EF4-FFF2-40B4-BE49-F238E27FC236}">
                  <a16:creationId xmlns:a16="http://schemas.microsoft.com/office/drawing/2014/main" id="{FFF74692-3085-C888-437A-E599CA89033E}"/>
                </a:ext>
              </a:extLst>
            </p:cNvPr>
            <p:cNvGrpSpPr/>
            <p:nvPr/>
          </p:nvGrpSpPr>
          <p:grpSpPr>
            <a:xfrm>
              <a:off x="2293516" y="2480350"/>
              <a:ext cx="326342" cy="307851"/>
              <a:chOff x="-21322300" y="3693325"/>
              <a:chExt cx="306400" cy="304150"/>
            </a:xfrm>
            <a:solidFill>
              <a:schemeClr val="accent1"/>
            </a:solidFill>
          </p:grpSpPr>
          <p:sp>
            <p:nvSpPr>
              <p:cNvPr id="8" name="Google Shape;11100;p90">
                <a:extLst>
                  <a:ext uri="{FF2B5EF4-FFF2-40B4-BE49-F238E27FC236}">
                    <a16:creationId xmlns:a16="http://schemas.microsoft.com/office/drawing/2014/main" id="{02E977FD-402D-9787-D9C6-60111F038BB8}"/>
                  </a:ext>
                </a:extLst>
              </p:cNvPr>
              <p:cNvSpPr/>
              <p:nvPr/>
            </p:nvSpPr>
            <p:spPr>
              <a:xfrm>
                <a:off x="-21142725" y="3868400"/>
                <a:ext cx="111850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2773" extrusionOk="0">
                    <a:moveTo>
                      <a:pt x="4474" y="0"/>
                    </a:moveTo>
                    <a:lnTo>
                      <a:pt x="4474" y="0"/>
                    </a:lnTo>
                    <a:cubicBezTo>
                      <a:pt x="4317" y="189"/>
                      <a:pt x="4159" y="378"/>
                      <a:pt x="4001" y="536"/>
                    </a:cubicBezTo>
                    <a:cubicBezTo>
                      <a:pt x="2899" y="1639"/>
                      <a:pt x="1418" y="2174"/>
                      <a:pt x="0" y="2426"/>
                    </a:cubicBezTo>
                    <a:cubicBezTo>
                      <a:pt x="473" y="2678"/>
                      <a:pt x="945" y="2773"/>
                      <a:pt x="1450" y="2773"/>
                    </a:cubicBezTo>
                    <a:cubicBezTo>
                      <a:pt x="2269" y="2773"/>
                      <a:pt x="3088" y="2458"/>
                      <a:pt x="3749" y="1828"/>
                    </a:cubicBezTo>
                    <a:cubicBezTo>
                      <a:pt x="4254" y="1324"/>
                      <a:pt x="4474" y="662"/>
                      <a:pt x="44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9" name="Google Shape;11101;p90">
                <a:extLst>
                  <a:ext uri="{FF2B5EF4-FFF2-40B4-BE49-F238E27FC236}">
                    <a16:creationId xmlns:a16="http://schemas.microsoft.com/office/drawing/2014/main" id="{FC5870A2-15DA-0127-71B3-29BA0297D2C3}"/>
                  </a:ext>
                </a:extLst>
              </p:cNvPr>
              <p:cNvSpPr/>
              <p:nvPr/>
            </p:nvSpPr>
            <p:spPr>
              <a:xfrm>
                <a:off x="-21141950" y="3693325"/>
                <a:ext cx="126050" cy="120750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4830" extrusionOk="0">
                    <a:moveTo>
                      <a:pt x="1828" y="1214"/>
                    </a:moveTo>
                    <a:cubicBezTo>
                      <a:pt x="1915" y="1214"/>
                      <a:pt x="2001" y="1254"/>
                      <a:pt x="2080" y="1333"/>
                    </a:cubicBezTo>
                    <a:cubicBezTo>
                      <a:pt x="2238" y="1490"/>
                      <a:pt x="2238" y="1679"/>
                      <a:pt x="2080" y="1837"/>
                    </a:cubicBezTo>
                    <a:cubicBezTo>
                      <a:pt x="2001" y="1915"/>
                      <a:pt x="1915" y="1955"/>
                      <a:pt x="1828" y="1955"/>
                    </a:cubicBezTo>
                    <a:cubicBezTo>
                      <a:pt x="1742" y="1955"/>
                      <a:pt x="1655" y="1915"/>
                      <a:pt x="1576" y="1837"/>
                    </a:cubicBezTo>
                    <a:cubicBezTo>
                      <a:pt x="1419" y="1679"/>
                      <a:pt x="1419" y="1490"/>
                      <a:pt x="1576" y="1333"/>
                    </a:cubicBezTo>
                    <a:cubicBezTo>
                      <a:pt x="1655" y="1254"/>
                      <a:pt x="1742" y="1214"/>
                      <a:pt x="1828" y="1214"/>
                    </a:cubicBezTo>
                    <a:close/>
                    <a:moveTo>
                      <a:pt x="2301" y="0"/>
                    </a:moveTo>
                    <a:cubicBezTo>
                      <a:pt x="1786" y="0"/>
                      <a:pt x="1193" y="72"/>
                      <a:pt x="599" y="230"/>
                    </a:cubicBezTo>
                    <a:cubicBezTo>
                      <a:pt x="1" y="1427"/>
                      <a:pt x="221" y="2908"/>
                      <a:pt x="1230" y="3884"/>
                    </a:cubicBezTo>
                    <a:cubicBezTo>
                      <a:pt x="1797" y="4483"/>
                      <a:pt x="2647" y="4830"/>
                      <a:pt x="3498" y="4830"/>
                    </a:cubicBezTo>
                    <a:cubicBezTo>
                      <a:pt x="3970" y="4830"/>
                      <a:pt x="4443" y="4704"/>
                      <a:pt x="4884" y="4515"/>
                    </a:cubicBezTo>
                    <a:cubicBezTo>
                      <a:pt x="5042" y="3443"/>
                      <a:pt x="5042" y="2498"/>
                      <a:pt x="4947" y="1931"/>
                    </a:cubicBezTo>
                    <a:cubicBezTo>
                      <a:pt x="4884" y="1522"/>
                      <a:pt x="4601" y="1207"/>
                      <a:pt x="4254" y="1081"/>
                    </a:cubicBezTo>
                    <a:cubicBezTo>
                      <a:pt x="4160" y="1049"/>
                      <a:pt x="4065" y="1049"/>
                      <a:pt x="3970" y="1049"/>
                    </a:cubicBezTo>
                    <a:cubicBezTo>
                      <a:pt x="3970" y="955"/>
                      <a:pt x="3939" y="860"/>
                      <a:pt x="3939" y="765"/>
                    </a:cubicBezTo>
                    <a:cubicBezTo>
                      <a:pt x="3813" y="387"/>
                      <a:pt x="3498" y="104"/>
                      <a:pt x="3120" y="72"/>
                    </a:cubicBezTo>
                    <a:cubicBezTo>
                      <a:pt x="2885" y="25"/>
                      <a:pt x="2607" y="0"/>
                      <a:pt x="23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0" name="Google Shape;11102;p90">
                <a:extLst>
                  <a:ext uri="{FF2B5EF4-FFF2-40B4-BE49-F238E27FC236}">
                    <a16:creationId xmlns:a16="http://schemas.microsoft.com/office/drawing/2014/main" id="{095465FA-2F4D-6CE8-CC39-A71E279862FC}"/>
                  </a:ext>
                </a:extLst>
              </p:cNvPr>
              <p:cNvSpPr/>
              <p:nvPr/>
            </p:nvSpPr>
            <p:spPr>
              <a:xfrm>
                <a:off x="-21263225" y="3707725"/>
                <a:ext cx="69325" cy="112650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4506" extrusionOk="0">
                    <a:moveTo>
                      <a:pt x="2773" y="0"/>
                    </a:moveTo>
                    <a:cubicBezTo>
                      <a:pt x="2079" y="0"/>
                      <a:pt x="1418" y="252"/>
                      <a:pt x="945" y="757"/>
                    </a:cubicBezTo>
                    <a:cubicBezTo>
                      <a:pt x="347" y="1355"/>
                      <a:pt x="0" y="2174"/>
                      <a:pt x="0" y="3025"/>
                    </a:cubicBezTo>
                    <a:cubicBezTo>
                      <a:pt x="0" y="3560"/>
                      <a:pt x="126" y="4065"/>
                      <a:pt x="347" y="4506"/>
                    </a:cubicBezTo>
                    <a:cubicBezTo>
                      <a:pt x="630" y="3025"/>
                      <a:pt x="1197" y="1513"/>
                      <a:pt x="2205" y="473"/>
                    </a:cubicBezTo>
                    <a:cubicBezTo>
                      <a:pt x="2363" y="315"/>
                      <a:pt x="2552" y="158"/>
                      <a:pt x="27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1" name="Google Shape;11103;p90">
                <a:extLst>
                  <a:ext uri="{FF2B5EF4-FFF2-40B4-BE49-F238E27FC236}">
                    <a16:creationId xmlns:a16="http://schemas.microsoft.com/office/drawing/2014/main" id="{12522B3D-984C-A5C6-A2DB-F5D27844C952}"/>
                  </a:ext>
                </a:extLst>
              </p:cNvPr>
              <p:cNvSpPr/>
              <p:nvPr/>
            </p:nvSpPr>
            <p:spPr>
              <a:xfrm>
                <a:off x="-21322300" y="3703775"/>
                <a:ext cx="294600" cy="293700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11748" extrusionOk="0">
                    <a:moveTo>
                      <a:pt x="6604" y="3797"/>
                    </a:moveTo>
                    <a:cubicBezTo>
                      <a:pt x="6773" y="3797"/>
                      <a:pt x="6905" y="3909"/>
                      <a:pt x="6931" y="4065"/>
                    </a:cubicBezTo>
                    <a:cubicBezTo>
                      <a:pt x="7026" y="4254"/>
                      <a:pt x="6900" y="4443"/>
                      <a:pt x="6711" y="4506"/>
                    </a:cubicBezTo>
                    <a:lnTo>
                      <a:pt x="6270" y="4664"/>
                    </a:lnTo>
                    <a:cubicBezTo>
                      <a:pt x="6018" y="4727"/>
                      <a:pt x="5955" y="5042"/>
                      <a:pt x="6112" y="5231"/>
                    </a:cubicBezTo>
                    <a:lnTo>
                      <a:pt x="6490" y="5640"/>
                    </a:lnTo>
                    <a:cubicBezTo>
                      <a:pt x="6575" y="5713"/>
                      <a:pt x="6674" y="5748"/>
                      <a:pt x="6767" y="5748"/>
                    </a:cubicBezTo>
                    <a:cubicBezTo>
                      <a:pt x="6916" y="5748"/>
                      <a:pt x="7050" y="5657"/>
                      <a:pt x="7089" y="5483"/>
                    </a:cubicBezTo>
                    <a:lnTo>
                      <a:pt x="7246" y="5042"/>
                    </a:lnTo>
                    <a:cubicBezTo>
                      <a:pt x="7321" y="4892"/>
                      <a:pt x="7455" y="4802"/>
                      <a:pt x="7586" y="4802"/>
                    </a:cubicBezTo>
                    <a:cubicBezTo>
                      <a:pt x="7620" y="4802"/>
                      <a:pt x="7655" y="4808"/>
                      <a:pt x="7687" y="4821"/>
                    </a:cubicBezTo>
                    <a:cubicBezTo>
                      <a:pt x="7908" y="4884"/>
                      <a:pt x="8002" y="5073"/>
                      <a:pt x="7971" y="5262"/>
                    </a:cubicBezTo>
                    <a:lnTo>
                      <a:pt x="7813" y="5703"/>
                    </a:lnTo>
                    <a:cubicBezTo>
                      <a:pt x="7655" y="6177"/>
                      <a:pt x="7212" y="6453"/>
                      <a:pt x="6764" y="6453"/>
                    </a:cubicBezTo>
                    <a:cubicBezTo>
                      <a:pt x="6498" y="6453"/>
                      <a:pt x="6229" y="6356"/>
                      <a:pt x="6018" y="6144"/>
                    </a:cubicBezTo>
                    <a:lnTo>
                      <a:pt x="5640" y="5766"/>
                    </a:lnTo>
                    <a:cubicBezTo>
                      <a:pt x="5073" y="5199"/>
                      <a:pt x="5293" y="4223"/>
                      <a:pt x="6081" y="3971"/>
                    </a:cubicBezTo>
                    <a:lnTo>
                      <a:pt x="6490" y="3813"/>
                    </a:lnTo>
                    <a:cubicBezTo>
                      <a:pt x="6529" y="3802"/>
                      <a:pt x="6567" y="3797"/>
                      <a:pt x="6604" y="3797"/>
                    </a:cubicBezTo>
                    <a:close/>
                    <a:moveTo>
                      <a:pt x="6900" y="1"/>
                    </a:moveTo>
                    <a:lnTo>
                      <a:pt x="6900" y="1"/>
                    </a:lnTo>
                    <a:cubicBezTo>
                      <a:pt x="6238" y="253"/>
                      <a:pt x="5608" y="600"/>
                      <a:pt x="5136" y="1104"/>
                    </a:cubicBezTo>
                    <a:cubicBezTo>
                      <a:pt x="3434" y="2805"/>
                      <a:pt x="3088" y="6176"/>
                      <a:pt x="3088" y="7657"/>
                    </a:cubicBezTo>
                    <a:cubicBezTo>
                      <a:pt x="2726" y="7476"/>
                      <a:pt x="2328" y="7387"/>
                      <a:pt x="1930" y="7387"/>
                    </a:cubicBezTo>
                    <a:cubicBezTo>
                      <a:pt x="1287" y="7387"/>
                      <a:pt x="644" y="7619"/>
                      <a:pt x="158" y="8066"/>
                    </a:cubicBezTo>
                    <a:cubicBezTo>
                      <a:pt x="0" y="8224"/>
                      <a:pt x="32" y="8539"/>
                      <a:pt x="252" y="8665"/>
                    </a:cubicBezTo>
                    <a:cubicBezTo>
                      <a:pt x="1449" y="9295"/>
                      <a:pt x="2489" y="10334"/>
                      <a:pt x="3119" y="11532"/>
                    </a:cubicBezTo>
                    <a:cubicBezTo>
                      <a:pt x="3191" y="11676"/>
                      <a:pt x="3304" y="11748"/>
                      <a:pt x="3429" y="11748"/>
                    </a:cubicBezTo>
                    <a:cubicBezTo>
                      <a:pt x="3523" y="11748"/>
                      <a:pt x="3623" y="11707"/>
                      <a:pt x="3718" y="11626"/>
                    </a:cubicBezTo>
                    <a:cubicBezTo>
                      <a:pt x="4505" y="10839"/>
                      <a:pt x="4663" y="9641"/>
                      <a:pt x="4127" y="8696"/>
                    </a:cubicBezTo>
                    <a:lnTo>
                      <a:pt x="4190" y="8696"/>
                    </a:lnTo>
                    <a:cubicBezTo>
                      <a:pt x="5640" y="8696"/>
                      <a:pt x="8979" y="8350"/>
                      <a:pt x="10680" y="6648"/>
                    </a:cubicBezTo>
                    <a:cubicBezTo>
                      <a:pt x="11184" y="6144"/>
                      <a:pt x="11531" y="5514"/>
                      <a:pt x="11783" y="4853"/>
                    </a:cubicBezTo>
                    <a:lnTo>
                      <a:pt x="11783" y="4853"/>
                    </a:lnTo>
                    <a:cubicBezTo>
                      <a:pt x="11374" y="4979"/>
                      <a:pt x="11027" y="5042"/>
                      <a:pt x="10649" y="5042"/>
                    </a:cubicBezTo>
                    <a:cubicBezTo>
                      <a:pt x="9578" y="5042"/>
                      <a:pt x="8601" y="4664"/>
                      <a:pt x="7876" y="3908"/>
                    </a:cubicBezTo>
                    <a:cubicBezTo>
                      <a:pt x="6805" y="2836"/>
                      <a:pt x="6490" y="1356"/>
                      <a:pt x="69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5" name="Google Shape;4733;p79">
            <a:extLst>
              <a:ext uri="{FF2B5EF4-FFF2-40B4-BE49-F238E27FC236}">
                <a16:creationId xmlns:a16="http://schemas.microsoft.com/office/drawing/2014/main" id="{A4761D3A-D50D-5C05-8AE2-1249E31A629D}"/>
              </a:ext>
            </a:extLst>
          </p:cNvPr>
          <p:cNvSpPr/>
          <p:nvPr/>
        </p:nvSpPr>
        <p:spPr>
          <a:xfrm>
            <a:off x="5095424" y="3084253"/>
            <a:ext cx="1429057" cy="90524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+mj-ea"/>
              <a:ea typeface="+mj-ea"/>
            </a:endParaRPr>
          </a:p>
        </p:txBody>
      </p:sp>
      <p:sp>
        <p:nvSpPr>
          <p:cNvPr id="16" name="Google Shape;209;p18">
            <a:extLst>
              <a:ext uri="{FF2B5EF4-FFF2-40B4-BE49-F238E27FC236}">
                <a16:creationId xmlns:a16="http://schemas.microsoft.com/office/drawing/2014/main" id="{8CCBAE6F-ACC4-46F0-28C5-364F6F36621F}"/>
              </a:ext>
            </a:extLst>
          </p:cNvPr>
          <p:cNvSpPr/>
          <p:nvPr/>
        </p:nvSpPr>
        <p:spPr>
          <a:xfrm>
            <a:off x="7868220" y="5375363"/>
            <a:ext cx="1683200" cy="560400"/>
          </a:xfrm>
          <a:prstGeom prst="roundRect">
            <a:avLst>
              <a:gd name="adj" fmla="val 50000"/>
            </a:avLst>
          </a:prstGeom>
          <a:solidFill>
            <a:srgbClr val="BE272D"/>
          </a:solidFill>
          <a:ln>
            <a:noFill/>
          </a:ln>
        </p:spPr>
        <p:txBody>
          <a:bodyPr spcFirstLastPara="1" wrap="square" lIns="121900" tIns="121900" rIns="121900" bIns="134100" anchor="ctr" anchorCtr="0">
            <a:noAutofit/>
          </a:bodyPr>
          <a:lstStyle/>
          <a:p>
            <a:pPr algn="ctr"/>
            <a:r>
              <a:rPr lang="en" sz="3467" dirty="0">
                <a:solidFill>
                  <a:schemeClr val="lt1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rPr>
              <a:t>970</a:t>
            </a:r>
            <a:r>
              <a:rPr lang="ko-KR" altLang="en-US" sz="3467" dirty="0">
                <a:solidFill>
                  <a:schemeClr val="lt1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rPr>
              <a:t>만</a:t>
            </a:r>
            <a:endParaRPr sz="2400" dirty="0">
              <a:solidFill>
                <a:schemeClr val="lt1"/>
              </a:solidFill>
              <a:latin typeface="+mj-ea"/>
              <a:ea typeface="+mj-ea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8B076D8-4EA7-D5A8-3BE3-B59F5B353935}"/>
              </a:ext>
            </a:extLst>
          </p:cNvPr>
          <p:cNvGrpSpPr/>
          <p:nvPr/>
        </p:nvGrpSpPr>
        <p:grpSpPr>
          <a:xfrm>
            <a:off x="7153795" y="2014312"/>
            <a:ext cx="3112493" cy="3032577"/>
            <a:chOff x="1950356" y="2109299"/>
            <a:chExt cx="1050103" cy="1049954"/>
          </a:xfrm>
        </p:grpSpPr>
        <p:grpSp>
          <p:nvGrpSpPr>
            <p:cNvPr id="18" name="Google Shape;210;p18">
              <a:extLst>
                <a:ext uri="{FF2B5EF4-FFF2-40B4-BE49-F238E27FC236}">
                  <a16:creationId xmlns:a16="http://schemas.microsoft.com/office/drawing/2014/main" id="{697B35C3-B9D1-AE45-8F46-2EA567FEB2E0}"/>
                </a:ext>
              </a:extLst>
            </p:cNvPr>
            <p:cNvGrpSpPr/>
            <p:nvPr/>
          </p:nvGrpSpPr>
          <p:grpSpPr>
            <a:xfrm>
              <a:off x="1950356" y="2109299"/>
              <a:ext cx="1050103" cy="1049954"/>
              <a:chOff x="978066" y="1308300"/>
              <a:chExt cx="883925" cy="883800"/>
            </a:xfrm>
          </p:grpSpPr>
          <p:sp>
            <p:nvSpPr>
              <p:cNvPr id="24" name="Google Shape;211;p18">
                <a:extLst>
                  <a:ext uri="{FF2B5EF4-FFF2-40B4-BE49-F238E27FC236}">
                    <a16:creationId xmlns:a16="http://schemas.microsoft.com/office/drawing/2014/main" id="{E499B0C9-EC35-9D25-6D5F-D1813B9BE78A}"/>
                  </a:ext>
                </a:extLst>
              </p:cNvPr>
              <p:cNvSpPr/>
              <p:nvPr/>
            </p:nvSpPr>
            <p:spPr>
              <a:xfrm>
                <a:off x="978191" y="1308300"/>
                <a:ext cx="883800" cy="883800"/>
              </a:xfrm>
              <a:prstGeom prst="donut">
                <a:avLst>
                  <a:gd name="adj" fmla="val 25000"/>
                </a:avLst>
              </a:prstGeom>
              <a:solidFill>
                <a:srgbClr val="BE272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>
                  <a:latin typeface="+mj-ea"/>
                  <a:ea typeface="+mj-ea"/>
                </a:endParaRPr>
              </a:p>
            </p:txBody>
          </p:sp>
          <p:sp>
            <p:nvSpPr>
              <p:cNvPr id="25" name="Google Shape;212;p18">
                <a:extLst>
                  <a:ext uri="{FF2B5EF4-FFF2-40B4-BE49-F238E27FC236}">
                    <a16:creationId xmlns:a16="http://schemas.microsoft.com/office/drawing/2014/main" id="{DC8095E0-557F-C05B-56F0-22A9BD4B7D46}"/>
                  </a:ext>
                </a:extLst>
              </p:cNvPr>
              <p:cNvSpPr/>
              <p:nvPr/>
            </p:nvSpPr>
            <p:spPr>
              <a:xfrm rot="5400000" flipH="1">
                <a:off x="978066" y="1308300"/>
                <a:ext cx="883800" cy="883800"/>
              </a:xfrm>
              <a:prstGeom prst="blockArc">
                <a:avLst>
                  <a:gd name="adj1" fmla="val 13517034"/>
                  <a:gd name="adj2" fmla="val 0"/>
                  <a:gd name="adj3" fmla="val 25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9" name="Google Shape;11099;p90">
              <a:extLst>
                <a:ext uri="{FF2B5EF4-FFF2-40B4-BE49-F238E27FC236}">
                  <a16:creationId xmlns:a16="http://schemas.microsoft.com/office/drawing/2014/main" id="{FBA934F3-6E65-994D-14D6-6C5296ADD455}"/>
                </a:ext>
              </a:extLst>
            </p:cNvPr>
            <p:cNvGrpSpPr/>
            <p:nvPr/>
          </p:nvGrpSpPr>
          <p:grpSpPr>
            <a:xfrm>
              <a:off x="2293516" y="2480350"/>
              <a:ext cx="326342" cy="307851"/>
              <a:chOff x="-21322300" y="3693325"/>
              <a:chExt cx="306400" cy="304150"/>
            </a:xfrm>
            <a:solidFill>
              <a:schemeClr val="accent1"/>
            </a:solidFill>
          </p:grpSpPr>
          <p:sp>
            <p:nvSpPr>
              <p:cNvPr id="20" name="Google Shape;11100;p90">
                <a:extLst>
                  <a:ext uri="{FF2B5EF4-FFF2-40B4-BE49-F238E27FC236}">
                    <a16:creationId xmlns:a16="http://schemas.microsoft.com/office/drawing/2014/main" id="{9099B649-1490-652C-930B-26C25DC510BB}"/>
                  </a:ext>
                </a:extLst>
              </p:cNvPr>
              <p:cNvSpPr/>
              <p:nvPr/>
            </p:nvSpPr>
            <p:spPr>
              <a:xfrm>
                <a:off x="-21142725" y="3868400"/>
                <a:ext cx="111850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2773" extrusionOk="0">
                    <a:moveTo>
                      <a:pt x="4474" y="0"/>
                    </a:moveTo>
                    <a:lnTo>
                      <a:pt x="4474" y="0"/>
                    </a:lnTo>
                    <a:cubicBezTo>
                      <a:pt x="4317" y="189"/>
                      <a:pt x="4159" y="378"/>
                      <a:pt x="4001" y="536"/>
                    </a:cubicBezTo>
                    <a:cubicBezTo>
                      <a:pt x="2899" y="1639"/>
                      <a:pt x="1418" y="2174"/>
                      <a:pt x="0" y="2426"/>
                    </a:cubicBezTo>
                    <a:cubicBezTo>
                      <a:pt x="473" y="2678"/>
                      <a:pt x="945" y="2773"/>
                      <a:pt x="1450" y="2773"/>
                    </a:cubicBezTo>
                    <a:cubicBezTo>
                      <a:pt x="2269" y="2773"/>
                      <a:pt x="3088" y="2458"/>
                      <a:pt x="3749" y="1828"/>
                    </a:cubicBezTo>
                    <a:cubicBezTo>
                      <a:pt x="4254" y="1324"/>
                      <a:pt x="4474" y="662"/>
                      <a:pt x="44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21" name="Google Shape;11101;p90">
                <a:extLst>
                  <a:ext uri="{FF2B5EF4-FFF2-40B4-BE49-F238E27FC236}">
                    <a16:creationId xmlns:a16="http://schemas.microsoft.com/office/drawing/2014/main" id="{205614A1-1948-106D-3CEF-12F5B9483341}"/>
                  </a:ext>
                </a:extLst>
              </p:cNvPr>
              <p:cNvSpPr/>
              <p:nvPr/>
            </p:nvSpPr>
            <p:spPr>
              <a:xfrm>
                <a:off x="-21141950" y="3693325"/>
                <a:ext cx="126050" cy="120750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4830" extrusionOk="0">
                    <a:moveTo>
                      <a:pt x="1828" y="1214"/>
                    </a:moveTo>
                    <a:cubicBezTo>
                      <a:pt x="1915" y="1214"/>
                      <a:pt x="2001" y="1254"/>
                      <a:pt x="2080" y="1333"/>
                    </a:cubicBezTo>
                    <a:cubicBezTo>
                      <a:pt x="2238" y="1490"/>
                      <a:pt x="2238" y="1679"/>
                      <a:pt x="2080" y="1837"/>
                    </a:cubicBezTo>
                    <a:cubicBezTo>
                      <a:pt x="2001" y="1915"/>
                      <a:pt x="1915" y="1955"/>
                      <a:pt x="1828" y="1955"/>
                    </a:cubicBezTo>
                    <a:cubicBezTo>
                      <a:pt x="1742" y="1955"/>
                      <a:pt x="1655" y="1915"/>
                      <a:pt x="1576" y="1837"/>
                    </a:cubicBezTo>
                    <a:cubicBezTo>
                      <a:pt x="1419" y="1679"/>
                      <a:pt x="1419" y="1490"/>
                      <a:pt x="1576" y="1333"/>
                    </a:cubicBezTo>
                    <a:cubicBezTo>
                      <a:pt x="1655" y="1254"/>
                      <a:pt x="1742" y="1214"/>
                      <a:pt x="1828" y="1214"/>
                    </a:cubicBezTo>
                    <a:close/>
                    <a:moveTo>
                      <a:pt x="2301" y="0"/>
                    </a:moveTo>
                    <a:cubicBezTo>
                      <a:pt x="1786" y="0"/>
                      <a:pt x="1193" y="72"/>
                      <a:pt x="599" y="230"/>
                    </a:cubicBezTo>
                    <a:cubicBezTo>
                      <a:pt x="1" y="1427"/>
                      <a:pt x="221" y="2908"/>
                      <a:pt x="1230" y="3884"/>
                    </a:cubicBezTo>
                    <a:cubicBezTo>
                      <a:pt x="1797" y="4483"/>
                      <a:pt x="2647" y="4830"/>
                      <a:pt x="3498" y="4830"/>
                    </a:cubicBezTo>
                    <a:cubicBezTo>
                      <a:pt x="3970" y="4830"/>
                      <a:pt x="4443" y="4704"/>
                      <a:pt x="4884" y="4515"/>
                    </a:cubicBezTo>
                    <a:cubicBezTo>
                      <a:pt x="5042" y="3443"/>
                      <a:pt x="5042" y="2498"/>
                      <a:pt x="4947" y="1931"/>
                    </a:cubicBezTo>
                    <a:cubicBezTo>
                      <a:pt x="4884" y="1522"/>
                      <a:pt x="4601" y="1207"/>
                      <a:pt x="4254" y="1081"/>
                    </a:cubicBezTo>
                    <a:cubicBezTo>
                      <a:pt x="4160" y="1049"/>
                      <a:pt x="4065" y="1049"/>
                      <a:pt x="3970" y="1049"/>
                    </a:cubicBezTo>
                    <a:cubicBezTo>
                      <a:pt x="3970" y="955"/>
                      <a:pt x="3939" y="860"/>
                      <a:pt x="3939" y="765"/>
                    </a:cubicBezTo>
                    <a:cubicBezTo>
                      <a:pt x="3813" y="387"/>
                      <a:pt x="3498" y="104"/>
                      <a:pt x="3120" y="72"/>
                    </a:cubicBezTo>
                    <a:cubicBezTo>
                      <a:pt x="2885" y="25"/>
                      <a:pt x="2607" y="0"/>
                      <a:pt x="23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22" name="Google Shape;11102;p90">
                <a:extLst>
                  <a:ext uri="{FF2B5EF4-FFF2-40B4-BE49-F238E27FC236}">
                    <a16:creationId xmlns:a16="http://schemas.microsoft.com/office/drawing/2014/main" id="{CE21CE99-AD59-D4DC-EC11-60F057C8E9AB}"/>
                  </a:ext>
                </a:extLst>
              </p:cNvPr>
              <p:cNvSpPr/>
              <p:nvPr/>
            </p:nvSpPr>
            <p:spPr>
              <a:xfrm>
                <a:off x="-21263225" y="3707725"/>
                <a:ext cx="69325" cy="112650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4506" extrusionOk="0">
                    <a:moveTo>
                      <a:pt x="2773" y="0"/>
                    </a:moveTo>
                    <a:cubicBezTo>
                      <a:pt x="2079" y="0"/>
                      <a:pt x="1418" y="252"/>
                      <a:pt x="945" y="757"/>
                    </a:cubicBezTo>
                    <a:cubicBezTo>
                      <a:pt x="347" y="1355"/>
                      <a:pt x="0" y="2174"/>
                      <a:pt x="0" y="3025"/>
                    </a:cubicBezTo>
                    <a:cubicBezTo>
                      <a:pt x="0" y="3560"/>
                      <a:pt x="126" y="4065"/>
                      <a:pt x="347" y="4506"/>
                    </a:cubicBezTo>
                    <a:cubicBezTo>
                      <a:pt x="630" y="3025"/>
                      <a:pt x="1197" y="1513"/>
                      <a:pt x="2205" y="473"/>
                    </a:cubicBezTo>
                    <a:cubicBezTo>
                      <a:pt x="2363" y="315"/>
                      <a:pt x="2552" y="158"/>
                      <a:pt x="27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23" name="Google Shape;11103;p90">
                <a:extLst>
                  <a:ext uri="{FF2B5EF4-FFF2-40B4-BE49-F238E27FC236}">
                    <a16:creationId xmlns:a16="http://schemas.microsoft.com/office/drawing/2014/main" id="{A73FE039-8805-D505-3DBD-022CF685D53E}"/>
                  </a:ext>
                </a:extLst>
              </p:cNvPr>
              <p:cNvSpPr/>
              <p:nvPr/>
            </p:nvSpPr>
            <p:spPr>
              <a:xfrm>
                <a:off x="-21322300" y="3703775"/>
                <a:ext cx="294600" cy="293700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11748" extrusionOk="0">
                    <a:moveTo>
                      <a:pt x="6604" y="3797"/>
                    </a:moveTo>
                    <a:cubicBezTo>
                      <a:pt x="6773" y="3797"/>
                      <a:pt x="6905" y="3909"/>
                      <a:pt x="6931" y="4065"/>
                    </a:cubicBezTo>
                    <a:cubicBezTo>
                      <a:pt x="7026" y="4254"/>
                      <a:pt x="6900" y="4443"/>
                      <a:pt x="6711" y="4506"/>
                    </a:cubicBezTo>
                    <a:lnTo>
                      <a:pt x="6270" y="4664"/>
                    </a:lnTo>
                    <a:cubicBezTo>
                      <a:pt x="6018" y="4727"/>
                      <a:pt x="5955" y="5042"/>
                      <a:pt x="6112" y="5231"/>
                    </a:cubicBezTo>
                    <a:lnTo>
                      <a:pt x="6490" y="5640"/>
                    </a:lnTo>
                    <a:cubicBezTo>
                      <a:pt x="6575" y="5713"/>
                      <a:pt x="6674" y="5748"/>
                      <a:pt x="6767" y="5748"/>
                    </a:cubicBezTo>
                    <a:cubicBezTo>
                      <a:pt x="6916" y="5748"/>
                      <a:pt x="7050" y="5657"/>
                      <a:pt x="7089" y="5483"/>
                    </a:cubicBezTo>
                    <a:lnTo>
                      <a:pt x="7246" y="5042"/>
                    </a:lnTo>
                    <a:cubicBezTo>
                      <a:pt x="7321" y="4892"/>
                      <a:pt x="7455" y="4802"/>
                      <a:pt x="7586" y="4802"/>
                    </a:cubicBezTo>
                    <a:cubicBezTo>
                      <a:pt x="7620" y="4802"/>
                      <a:pt x="7655" y="4808"/>
                      <a:pt x="7687" y="4821"/>
                    </a:cubicBezTo>
                    <a:cubicBezTo>
                      <a:pt x="7908" y="4884"/>
                      <a:pt x="8002" y="5073"/>
                      <a:pt x="7971" y="5262"/>
                    </a:cubicBezTo>
                    <a:lnTo>
                      <a:pt x="7813" y="5703"/>
                    </a:lnTo>
                    <a:cubicBezTo>
                      <a:pt x="7655" y="6177"/>
                      <a:pt x="7212" y="6453"/>
                      <a:pt x="6764" y="6453"/>
                    </a:cubicBezTo>
                    <a:cubicBezTo>
                      <a:pt x="6498" y="6453"/>
                      <a:pt x="6229" y="6356"/>
                      <a:pt x="6018" y="6144"/>
                    </a:cubicBezTo>
                    <a:lnTo>
                      <a:pt x="5640" y="5766"/>
                    </a:lnTo>
                    <a:cubicBezTo>
                      <a:pt x="5073" y="5199"/>
                      <a:pt x="5293" y="4223"/>
                      <a:pt x="6081" y="3971"/>
                    </a:cubicBezTo>
                    <a:lnTo>
                      <a:pt x="6490" y="3813"/>
                    </a:lnTo>
                    <a:cubicBezTo>
                      <a:pt x="6529" y="3802"/>
                      <a:pt x="6567" y="3797"/>
                      <a:pt x="6604" y="3797"/>
                    </a:cubicBezTo>
                    <a:close/>
                    <a:moveTo>
                      <a:pt x="6900" y="1"/>
                    </a:moveTo>
                    <a:lnTo>
                      <a:pt x="6900" y="1"/>
                    </a:lnTo>
                    <a:cubicBezTo>
                      <a:pt x="6238" y="253"/>
                      <a:pt x="5608" y="600"/>
                      <a:pt x="5136" y="1104"/>
                    </a:cubicBezTo>
                    <a:cubicBezTo>
                      <a:pt x="3434" y="2805"/>
                      <a:pt x="3088" y="6176"/>
                      <a:pt x="3088" y="7657"/>
                    </a:cubicBezTo>
                    <a:cubicBezTo>
                      <a:pt x="2726" y="7476"/>
                      <a:pt x="2328" y="7387"/>
                      <a:pt x="1930" y="7387"/>
                    </a:cubicBezTo>
                    <a:cubicBezTo>
                      <a:pt x="1287" y="7387"/>
                      <a:pt x="644" y="7619"/>
                      <a:pt x="158" y="8066"/>
                    </a:cubicBezTo>
                    <a:cubicBezTo>
                      <a:pt x="0" y="8224"/>
                      <a:pt x="32" y="8539"/>
                      <a:pt x="252" y="8665"/>
                    </a:cubicBezTo>
                    <a:cubicBezTo>
                      <a:pt x="1449" y="9295"/>
                      <a:pt x="2489" y="10334"/>
                      <a:pt x="3119" y="11532"/>
                    </a:cubicBezTo>
                    <a:cubicBezTo>
                      <a:pt x="3191" y="11676"/>
                      <a:pt x="3304" y="11748"/>
                      <a:pt x="3429" y="11748"/>
                    </a:cubicBezTo>
                    <a:cubicBezTo>
                      <a:pt x="3523" y="11748"/>
                      <a:pt x="3623" y="11707"/>
                      <a:pt x="3718" y="11626"/>
                    </a:cubicBezTo>
                    <a:cubicBezTo>
                      <a:pt x="4505" y="10839"/>
                      <a:pt x="4663" y="9641"/>
                      <a:pt x="4127" y="8696"/>
                    </a:cubicBezTo>
                    <a:lnTo>
                      <a:pt x="4190" y="8696"/>
                    </a:lnTo>
                    <a:cubicBezTo>
                      <a:pt x="5640" y="8696"/>
                      <a:pt x="8979" y="8350"/>
                      <a:pt x="10680" y="6648"/>
                    </a:cubicBezTo>
                    <a:cubicBezTo>
                      <a:pt x="11184" y="6144"/>
                      <a:pt x="11531" y="5514"/>
                      <a:pt x="11783" y="4853"/>
                    </a:cubicBezTo>
                    <a:lnTo>
                      <a:pt x="11783" y="4853"/>
                    </a:lnTo>
                    <a:cubicBezTo>
                      <a:pt x="11374" y="4979"/>
                      <a:pt x="11027" y="5042"/>
                      <a:pt x="10649" y="5042"/>
                    </a:cubicBezTo>
                    <a:cubicBezTo>
                      <a:pt x="9578" y="5042"/>
                      <a:pt x="8601" y="4664"/>
                      <a:pt x="7876" y="3908"/>
                    </a:cubicBezTo>
                    <a:cubicBezTo>
                      <a:pt x="6805" y="2836"/>
                      <a:pt x="6490" y="1356"/>
                      <a:pt x="69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751F5E5A-075A-7B83-1C8D-577AD1E1638B}"/>
              </a:ext>
            </a:extLst>
          </p:cNvPr>
          <p:cNvSpPr txBox="1"/>
          <p:nvPr/>
        </p:nvSpPr>
        <p:spPr>
          <a:xfrm>
            <a:off x="7986329" y="1163557"/>
            <a:ext cx="124264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67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2022</a:t>
            </a:r>
            <a:endParaRPr lang="ko-KR" altLang="en-US" sz="4267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E9D702FE-AD28-1471-1883-51911608866B}"/>
              </a:ext>
            </a:extLst>
          </p:cNvPr>
          <p:cNvSpPr txBox="1"/>
          <p:nvPr/>
        </p:nvSpPr>
        <p:spPr>
          <a:xfrm>
            <a:off x="2468221" y="1153396"/>
            <a:ext cx="124264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67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2018</a:t>
            </a:r>
            <a:endParaRPr lang="ko-KR" altLang="en-US" sz="4267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04403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650" y="-844061"/>
            <a:ext cx="13711311" cy="860004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238384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1998;p48"/>
          <p:cNvGrpSpPr/>
          <p:nvPr/>
        </p:nvGrpSpPr>
        <p:grpSpPr>
          <a:xfrm>
            <a:off x="5046307" y="2083287"/>
            <a:ext cx="2331049" cy="2816467"/>
            <a:chOff x="3716511" y="2163850"/>
            <a:chExt cx="2094760" cy="2530974"/>
          </a:xfrm>
        </p:grpSpPr>
        <p:sp>
          <p:nvSpPr>
            <p:cNvPr id="101" name="Google Shape;1999;p48"/>
            <p:cNvSpPr/>
            <p:nvPr/>
          </p:nvSpPr>
          <p:spPr>
            <a:xfrm>
              <a:off x="4307229" y="3065919"/>
              <a:ext cx="10500" cy="13390"/>
            </a:xfrm>
            <a:custGeom>
              <a:avLst/>
              <a:gdLst/>
              <a:ahLst/>
              <a:cxnLst/>
              <a:rect l="l" t="t" r="r" b="b"/>
              <a:pathLst>
                <a:path w="109" h="139" extrusionOk="0">
                  <a:moveTo>
                    <a:pt x="28" y="8"/>
                  </a:moveTo>
                  <a:cubicBezTo>
                    <a:pt x="7" y="17"/>
                    <a:pt x="0" y="51"/>
                    <a:pt x="14" y="88"/>
                  </a:cubicBezTo>
                  <a:cubicBezTo>
                    <a:pt x="28" y="118"/>
                    <a:pt x="58" y="139"/>
                    <a:pt x="78" y="125"/>
                  </a:cubicBezTo>
                  <a:cubicBezTo>
                    <a:pt x="101" y="118"/>
                    <a:pt x="108" y="81"/>
                    <a:pt x="94" y="44"/>
                  </a:cubicBezTo>
                  <a:cubicBezTo>
                    <a:pt x="78" y="17"/>
                    <a:pt x="51" y="1"/>
                    <a:pt x="2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2" name="Google Shape;2000;p48"/>
            <p:cNvSpPr/>
            <p:nvPr/>
          </p:nvSpPr>
          <p:spPr>
            <a:xfrm>
              <a:off x="4426008" y="3014284"/>
              <a:ext cx="11271" cy="13390"/>
            </a:xfrm>
            <a:custGeom>
              <a:avLst/>
              <a:gdLst/>
              <a:ahLst/>
              <a:cxnLst/>
              <a:rect l="l" t="t" r="r" b="b"/>
              <a:pathLst>
                <a:path w="117" h="139" extrusionOk="0">
                  <a:moveTo>
                    <a:pt x="37" y="15"/>
                  </a:moveTo>
                  <a:cubicBezTo>
                    <a:pt x="7" y="21"/>
                    <a:pt x="0" y="58"/>
                    <a:pt x="14" y="95"/>
                  </a:cubicBezTo>
                  <a:cubicBezTo>
                    <a:pt x="30" y="124"/>
                    <a:pt x="57" y="138"/>
                    <a:pt x="87" y="131"/>
                  </a:cubicBezTo>
                  <a:cubicBezTo>
                    <a:pt x="108" y="124"/>
                    <a:pt x="117" y="88"/>
                    <a:pt x="101" y="51"/>
                  </a:cubicBezTo>
                  <a:cubicBezTo>
                    <a:pt x="87" y="21"/>
                    <a:pt x="57" y="1"/>
                    <a:pt x="37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3" name="Google Shape;2001;p48"/>
            <p:cNvSpPr/>
            <p:nvPr/>
          </p:nvSpPr>
          <p:spPr>
            <a:xfrm>
              <a:off x="4002333" y="2422217"/>
              <a:ext cx="72057" cy="199312"/>
            </a:xfrm>
            <a:custGeom>
              <a:avLst/>
              <a:gdLst/>
              <a:ahLst/>
              <a:cxnLst/>
              <a:rect l="l" t="t" r="r" b="b"/>
              <a:pathLst>
                <a:path w="748" h="2069" extrusionOk="0">
                  <a:moveTo>
                    <a:pt x="443" y="668"/>
                  </a:moveTo>
                  <a:cubicBezTo>
                    <a:pt x="349" y="276"/>
                    <a:pt x="239" y="1"/>
                    <a:pt x="182" y="15"/>
                  </a:cubicBezTo>
                  <a:cubicBezTo>
                    <a:pt x="124" y="22"/>
                    <a:pt x="131" y="320"/>
                    <a:pt x="196" y="718"/>
                  </a:cubicBezTo>
                  <a:cubicBezTo>
                    <a:pt x="74" y="792"/>
                    <a:pt x="1" y="943"/>
                    <a:pt x="30" y="1089"/>
                  </a:cubicBezTo>
                  <a:lnTo>
                    <a:pt x="255" y="1046"/>
                  </a:lnTo>
                  <a:cubicBezTo>
                    <a:pt x="255" y="1053"/>
                    <a:pt x="262" y="1053"/>
                    <a:pt x="262" y="1060"/>
                  </a:cubicBezTo>
                  <a:cubicBezTo>
                    <a:pt x="379" y="1626"/>
                    <a:pt x="530" y="2068"/>
                    <a:pt x="603" y="2054"/>
                  </a:cubicBezTo>
                  <a:cubicBezTo>
                    <a:pt x="675" y="2040"/>
                    <a:pt x="640" y="1568"/>
                    <a:pt x="523" y="1009"/>
                  </a:cubicBezTo>
                  <a:lnTo>
                    <a:pt x="523" y="987"/>
                  </a:lnTo>
                  <a:lnTo>
                    <a:pt x="748" y="943"/>
                  </a:lnTo>
                  <a:cubicBezTo>
                    <a:pt x="711" y="792"/>
                    <a:pt x="588" y="691"/>
                    <a:pt x="443" y="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4" name="Google Shape;2002;p48"/>
            <p:cNvSpPr/>
            <p:nvPr/>
          </p:nvSpPr>
          <p:spPr>
            <a:xfrm>
              <a:off x="3716511" y="2164235"/>
              <a:ext cx="2088007" cy="1702870"/>
            </a:xfrm>
            <a:custGeom>
              <a:avLst/>
              <a:gdLst/>
              <a:ahLst/>
              <a:cxnLst/>
              <a:rect l="l" t="t" r="r" b="b"/>
              <a:pathLst>
                <a:path w="21675" h="17677" extrusionOk="0">
                  <a:moveTo>
                    <a:pt x="2452" y="1946"/>
                  </a:moveTo>
                  <a:cubicBezTo>
                    <a:pt x="2503" y="1946"/>
                    <a:pt x="2553" y="1946"/>
                    <a:pt x="2597" y="1960"/>
                  </a:cubicBezTo>
                  <a:cubicBezTo>
                    <a:pt x="2910" y="2019"/>
                    <a:pt x="3105" y="2271"/>
                    <a:pt x="3185" y="2707"/>
                  </a:cubicBezTo>
                  <a:cubicBezTo>
                    <a:pt x="3309" y="3456"/>
                    <a:pt x="3222" y="4478"/>
                    <a:pt x="2954" y="5624"/>
                  </a:cubicBezTo>
                  <a:cubicBezTo>
                    <a:pt x="2743" y="5639"/>
                    <a:pt x="2538" y="5648"/>
                    <a:pt x="2342" y="5648"/>
                  </a:cubicBezTo>
                  <a:cubicBezTo>
                    <a:pt x="1454" y="5648"/>
                    <a:pt x="743" y="5475"/>
                    <a:pt x="392" y="5030"/>
                  </a:cubicBezTo>
                  <a:cubicBezTo>
                    <a:pt x="72" y="4631"/>
                    <a:pt x="124" y="4029"/>
                    <a:pt x="507" y="3376"/>
                  </a:cubicBezTo>
                  <a:cubicBezTo>
                    <a:pt x="1002" y="2562"/>
                    <a:pt x="1857" y="1946"/>
                    <a:pt x="2452" y="1946"/>
                  </a:cubicBezTo>
                  <a:close/>
                  <a:moveTo>
                    <a:pt x="21675" y="1"/>
                  </a:moveTo>
                  <a:cubicBezTo>
                    <a:pt x="16682" y="7"/>
                    <a:pt x="13728" y="1655"/>
                    <a:pt x="11356" y="2977"/>
                  </a:cubicBezTo>
                  <a:cubicBezTo>
                    <a:pt x="10319" y="3550"/>
                    <a:pt x="9338" y="4093"/>
                    <a:pt x="8344" y="4413"/>
                  </a:cubicBezTo>
                  <a:cubicBezTo>
                    <a:pt x="6863" y="4892"/>
                    <a:pt x="4753" y="5486"/>
                    <a:pt x="3041" y="5624"/>
                  </a:cubicBezTo>
                  <a:cubicBezTo>
                    <a:pt x="3293" y="4478"/>
                    <a:pt x="3381" y="3456"/>
                    <a:pt x="3250" y="2700"/>
                  </a:cubicBezTo>
                  <a:cubicBezTo>
                    <a:pt x="3149" y="2113"/>
                    <a:pt x="2851" y="1932"/>
                    <a:pt x="2613" y="1888"/>
                  </a:cubicBezTo>
                  <a:cubicBezTo>
                    <a:pt x="2562" y="1880"/>
                    <a:pt x="2503" y="1873"/>
                    <a:pt x="2452" y="1873"/>
                  </a:cubicBezTo>
                  <a:cubicBezTo>
                    <a:pt x="1778" y="1873"/>
                    <a:pt x="899" y="2592"/>
                    <a:pt x="450" y="3339"/>
                  </a:cubicBezTo>
                  <a:cubicBezTo>
                    <a:pt x="44" y="4013"/>
                    <a:pt x="0" y="4645"/>
                    <a:pt x="333" y="5073"/>
                  </a:cubicBezTo>
                  <a:cubicBezTo>
                    <a:pt x="611" y="5426"/>
                    <a:pt x="1195" y="5725"/>
                    <a:pt x="2368" y="5725"/>
                  </a:cubicBezTo>
                  <a:cubicBezTo>
                    <a:pt x="2545" y="5725"/>
                    <a:pt x="2734" y="5718"/>
                    <a:pt x="2938" y="5704"/>
                  </a:cubicBezTo>
                  <a:lnTo>
                    <a:pt x="2938" y="5704"/>
                  </a:lnTo>
                  <a:cubicBezTo>
                    <a:pt x="2562" y="7308"/>
                    <a:pt x="1857" y="9143"/>
                    <a:pt x="929" y="10820"/>
                  </a:cubicBezTo>
                  <a:cubicBezTo>
                    <a:pt x="211" y="12111"/>
                    <a:pt x="406" y="14766"/>
                    <a:pt x="1735" y="16386"/>
                  </a:cubicBezTo>
                  <a:cubicBezTo>
                    <a:pt x="2264" y="17030"/>
                    <a:pt x="3128" y="17677"/>
                    <a:pt x="4425" y="17677"/>
                  </a:cubicBezTo>
                  <a:cubicBezTo>
                    <a:pt x="4897" y="17677"/>
                    <a:pt x="5427" y="17596"/>
                    <a:pt x="6022" y="17394"/>
                  </a:cubicBezTo>
                  <a:lnTo>
                    <a:pt x="6001" y="17328"/>
                  </a:lnTo>
                  <a:cubicBezTo>
                    <a:pt x="5419" y="17527"/>
                    <a:pt x="4898" y="17611"/>
                    <a:pt x="4435" y="17611"/>
                  </a:cubicBezTo>
                  <a:cubicBezTo>
                    <a:pt x="3154" y="17611"/>
                    <a:pt x="2307" y="16970"/>
                    <a:pt x="1785" y="16343"/>
                  </a:cubicBezTo>
                  <a:cubicBezTo>
                    <a:pt x="472" y="14746"/>
                    <a:pt x="282" y="12126"/>
                    <a:pt x="986" y="10848"/>
                  </a:cubicBezTo>
                  <a:cubicBezTo>
                    <a:pt x="1937" y="9143"/>
                    <a:pt x="2649" y="7301"/>
                    <a:pt x="3018" y="5697"/>
                  </a:cubicBezTo>
                  <a:cubicBezTo>
                    <a:pt x="4237" y="5610"/>
                    <a:pt x="5958" y="5255"/>
                    <a:pt x="8366" y="4478"/>
                  </a:cubicBezTo>
                  <a:cubicBezTo>
                    <a:pt x="9368" y="4159"/>
                    <a:pt x="10346" y="3607"/>
                    <a:pt x="11384" y="3034"/>
                  </a:cubicBezTo>
                  <a:cubicBezTo>
                    <a:pt x="13758" y="1714"/>
                    <a:pt x="16703" y="81"/>
                    <a:pt x="21675" y="67"/>
                  </a:cubicBezTo>
                  <a:lnTo>
                    <a:pt x="21675" y="1"/>
                  </a:lnTo>
                  <a:close/>
                </a:path>
              </a:pathLst>
            </a:custGeom>
            <a:solidFill>
              <a:srgbClr val="9BA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5" name="Google Shape;2003;p48"/>
            <p:cNvSpPr/>
            <p:nvPr/>
          </p:nvSpPr>
          <p:spPr>
            <a:xfrm>
              <a:off x="3950698" y="4587028"/>
              <a:ext cx="999642" cy="107796"/>
            </a:xfrm>
            <a:custGeom>
              <a:avLst/>
              <a:gdLst/>
              <a:ahLst/>
              <a:cxnLst/>
              <a:rect l="l" t="t" r="r" b="b"/>
              <a:pathLst>
                <a:path w="10377" h="1119" extrusionOk="0">
                  <a:moveTo>
                    <a:pt x="5188" y="1119"/>
                  </a:moveTo>
                  <a:cubicBezTo>
                    <a:pt x="8046" y="1119"/>
                    <a:pt x="10376" y="872"/>
                    <a:pt x="10376" y="560"/>
                  </a:cubicBezTo>
                  <a:cubicBezTo>
                    <a:pt x="10376" y="255"/>
                    <a:pt x="8046" y="1"/>
                    <a:pt x="5188" y="1"/>
                  </a:cubicBezTo>
                  <a:cubicBezTo>
                    <a:pt x="2329" y="1"/>
                    <a:pt x="0" y="255"/>
                    <a:pt x="0" y="560"/>
                  </a:cubicBezTo>
                  <a:cubicBezTo>
                    <a:pt x="0" y="872"/>
                    <a:pt x="2329" y="1119"/>
                    <a:pt x="5188" y="1119"/>
                  </a:cubicBezTo>
                  <a:close/>
                </a:path>
              </a:pathLst>
            </a:custGeom>
            <a:solidFill>
              <a:srgbClr val="000000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6" name="Google Shape;2004;p48"/>
            <p:cNvSpPr/>
            <p:nvPr/>
          </p:nvSpPr>
          <p:spPr>
            <a:xfrm>
              <a:off x="4562995" y="4229244"/>
              <a:ext cx="173399" cy="40556"/>
            </a:xfrm>
            <a:custGeom>
              <a:avLst/>
              <a:gdLst/>
              <a:ahLst/>
              <a:cxnLst/>
              <a:rect l="l" t="t" r="r" b="b"/>
              <a:pathLst>
                <a:path w="1800" h="421" extrusionOk="0">
                  <a:moveTo>
                    <a:pt x="1" y="159"/>
                  </a:moveTo>
                  <a:cubicBezTo>
                    <a:pt x="22" y="0"/>
                    <a:pt x="436" y="7"/>
                    <a:pt x="805" y="44"/>
                  </a:cubicBezTo>
                  <a:cubicBezTo>
                    <a:pt x="1800" y="131"/>
                    <a:pt x="1742" y="420"/>
                    <a:pt x="732" y="349"/>
                  </a:cubicBezTo>
                  <a:cubicBezTo>
                    <a:pt x="436" y="326"/>
                    <a:pt x="246" y="282"/>
                    <a:pt x="1" y="159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7" name="Google Shape;2005;p48"/>
            <p:cNvSpPr/>
            <p:nvPr/>
          </p:nvSpPr>
          <p:spPr>
            <a:xfrm>
              <a:off x="4271489" y="4218648"/>
              <a:ext cx="170027" cy="44891"/>
            </a:xfrm>
            <a:custGeom>
              <a:avLst/>
              <a:gdLst/>
              <a:ahLst/>
              <a:cxnLst/>
              <a:rect l="l" t="t" r="r" b="b"/>
              <a:pathLst>
                <a:path w="1765" h="466" extrusionOk="0">
                  <a:moveTo>
                    <a:pt x="7" y="379"/>
                  </a:moveTo>
                  <a:cubicBezTo>
                    <a:pt x="0" y="225"/>
                    <a:pt x="406" y="154"/>
                    <a:pt x="777" y="110"/>
                  </a:cubicBezTo>
                  <a:cubicBezTo>
                    <a:pt x="1764" y="1"/>
                    <a:pt x="1764" y="298"/>
                    <a:pt x="754" y="422"/>
                  </a:cubicBezTo>
                  <a:cubicBezTo>
                    <a:pt x="465" y="466"/>
                    <a:pt x="275" y="459"/>
                    <a:pt x="7" y="379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8" name="Google Shape;2006;p48"/>
            <p:cNvSpPr/>
            <p:nvPr/>
          </p:nvSpPr>
          <p:spPr>
            <a:xfrm>
              <a:off x="4276306" y="3646907"/>
              <a:ext cx="445345" cy="848015"/>
            </a:xfrm>
            <a:custGeom>
              <a:avLst/>
              <a:gdLst/>
              <a:ahLst/>
              <a:cxnLst/>
              <a:rect l="l" t="t" r="r" b="b"/>
              <a:pathLst>
                <a:path w="4623" h="8803" extrusionOk="0">
                  <a:moveTo>
                    <a:pt x="4006" y="22"/>
                  </a:moveTo>
                  <a:cubicBezTo>
                    <a:pt x="4006" y="22"/>
                    <a:pt x="4565" y="1850"/>
                    <a:pt x="4622" y="4877"/>
                  </a:cubicBezTo>
                  <a:cubicBezTo>
                    <a:pt x="4579" y="6254"/>
                    <a:pt x="3245" y="8678"/>
                    <a:pt x="3245" y="8678"/>
                  </a:cubicBezTo>
                  <a:lnTo>
                    <a:pt x="2475" y="8598"/>
                  </a:lnTo>
                  <a:cubicBezTo>
                    <a:pt x="2475" y="8598"/>
                    <a:pt x="3302" y="6712"/>
                    <a:pt x="3390" y="5101"/>
                  </a:cubicBezTo>
                  <a:cubicBezTo>
                    <a:pt x="3477" y="3424"/>
                    <a:pt x="2656" y="2148"/>
                    <a:pt x="2606" y="2118"/>
                  </a:cubicBezTo>
                  <a:cubicBezTo>
                    <a:pt x="2505" y="2047"/>
                    <a:pt x="1671" y="2118"/>
                    <a:pt x="1671" y="2118"/>
                  </a:cubicBezTo>
                  <a:cubicBezTo>
                    <a:pt x="1671" y="2118"/>
                    <a:pt x="1627" y="3621"/>
                    <a:pt x="1467" y="5152"/>
                  </a:cubicBezTo>
                  <a:cubicBezTo>
                    <a:pt x="1293" y="6886"/>
                    <a:pt x="807" y="8671"/>
                    <a:pt x="791" y="8722"/>
                  </a:cubicBezTo>
                  <a:cubicBezTo>
                    <a:pt x="777" y="8802"/>
                    <a:pt x="1" y="8722"/>
                    <a:pt x="1" y="8722"/>
                  </a:cubicBezTo>
                  <a:cubicBezTo>
                    <a:pt x="1" y="8722"/>
                    <a:pt x="168" y="7003"/>
                    <a:pt x="312" y="5122"/>
                  </a:cubicBezTo>
                  <a:cubicBezTo>
                    <a:pt x="473" y="3099"/>
                    <a:pt x="154" y="617"/>
                    <a:pt x="147" y="269"/>
                  </a:cubicBezTo>
                  <a:cubicBezTo>
                    <a:pt x="704" y="399"/>
                    <a:pt x="3658" y="1"/>
                    <a:pt x="3658" y="1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9" name="Google Shape;2007;p48"/>
            <p:cNvSpPr/>
            <p:nvPr/>
          </p:nvSpPr>
          <p:spPr>
            <a:xfrm>
              <a:off x="4514732" y="3846703"/>
              <a:ext cx="150375" cy="632712"/>
            </a:xfrm>
            <a:custGeom>
              <a:avLst/>
              <a:gdLst/>
              <a:ahLst/>
              <a:cxnLst/>
              <a:rect l="l" t="t" r="r" b="b"/>
              <a:pathLst>
                <a:path w="1561" h="6568" extrusionOk="0">
                  <a:moveTo>
                    <a:pt x="153" y="44"/>
                  </a:moveTo>
                  <a:cubicBezTo>
                    <a:pt x="138" y="37"/>
                    <a:pt x="117" y="30"/>
                    <a:pt x="80" y="23"/>
                  </a:cubicBezTo>
                  <a:cubicBezTo>
                    <a:pt x="328" y="9"/>
                    <a:pt x="632" y="1"/>
                    <a:pt x="690" y="44"/>
                  </a:cubicBezTo>
                  <a:cubicBezTo>
                    <a:pt x="740" y="74"/>
                    <a:pt x="1561" y="1350"/>
                    <a:pt x="1474" y="3027"/>
                  </a:cubicBezTo>
                  <a:cubicBezTo>
                    <a:pt x="1386" y="4638"/>
                    <a:pt x="399" y="6568"/>
                    <a:pt x="399" y="6568"/>
                  </a:cubicBezTo>
                  <a:lnTo>
                    <a:pt x="0" y="6524"/>
                  </a:lnTo>
                  <a:cubicBezTo>
                    <a:pt x="0" y="6524"/>
                    <a:pt x="850" y="4638"/>
                    <a:pt x="937" y="3027"/>
                  </a:cubicBezTo>
                  <a:cubicBezTo>
                    <a:pt x="1024" y="1350"/>
                    <a:pt x="204" y="74"/>
                    <a:pt x="153" y="44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0" name="Google Shape;2008;p48"/>
            <p:cNvSpPr/>
            <p:nvPr/>
          </p:nvSpPr>
          <p:spPr>
            <a:xfrm>
              <a:off x="4276306" y="3672725"/>
              <a:ext cx="109145" cy="817285"/>
            </a:xfrm>
            <a:custGeom>
              <a:avLst/>
              <a:gdLst/>
              <a:ahLst/>
              <a:cxnLst/>
              <a:rect l="l" t="t" r="r" b="b"/>
              <a:pathLst>
                <a:path w="1133" h="8484" extrusionOk="0">
                  <a:moveTo>
                    <a:pt x="1032" y="8"/>
                  </a:moveTo>
                  <a:cubicBezTo>
                    <a:pt x="1133" y="1910"/>
                    <a:pt x="1075" y="3919"/>
                    <a:pt x="1032" y="4332"/>
                  </a:cubicBezTo>
                  <a:cubicBezTo>
                    <a:pt x="922" y="5386"/>
                    <a:pt x="385" y="8273"/>
                    <a:pt x="349" y="8484"/>
                  </a:cubicBezTo>
                  <a:cubicBezTo>
                    <a:pt x="175" y="8468"/>
                    <a:pt x="23" y="8454"/>
                    <a:pt x="1" y="8454"/>
                  </a:cubicBezTo>
                  <a:lnTo>
                    <a:pt x="1" y="8454"/>
                  </a:lnTo>
                  <a:lnTo>
                    <a:pt x="1" y="8454"/>
                  </a:lnTo>
                  <a:lnTo>
                    <a:pt x="1" y="8454"/>
                  </a:lnTo>
                  <a:cubicBezTo>
                    <a:pt x="1" y="8447"/>
                    <a:pt x="168" y="6735"/>
                    <a:pt x="312" y="4854"/>
                  </a:cubicBezTo>
                  <a:cubicBezTo>
                    <a:pt x="473" y="2831"/>
                    <a:pt x="154" y="349"/>
                    <a:pt x="147" y="1"/>
                  </a:cubicBezTo>
                  <a:cubicBezTo>
                    <a:pt x="298" y="37"/>
                    <a:pt x="633" y="37"/>
                    <a:pt x="1032" y="8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1" name="Google Shape;2009;p48"/>
            <p:cNvSpPr/>
            <p:nvPr/>
          </p:nvSpPr>
          <p:spPr>
            <a:xfrm>
              <a:off x="4400769" y="3243654"/>
              <a:ext cx="146907" cy="228597"/>
            </a:xfrm>
            <a:custGeom>
              <a:avLst/>
              <a:gdLst/>
              <a:ahLst/>
              <a:cxnLst/>
              <a:rect l="l" t="t" r="r" b="b"/>
              <a:pathLst>
                <a:path w="1525" h="2373" extrusionOk="0">
                  <a:moveTo>
                    <a:pt x="1" y="131"/>
                  </a:moveTo>
                  <a:cubicBezTo>
                    <a:pt x="1" y="131"/>
                    <a:pt x="979" y="1371"/>
                    <a:pt x="1241" y="1872"/>
                  </a:cubicBezTo>
                  <a:cubicBezTo>
                    <a:pt x="1249" y="1879"/>
                    <a:pt x="1525" y="2372"/>
                    <a:pt x="1525" y="2372"/>
                  </a:cubicBezTo>
                  <a:cubicBezTo>
                    <a:pt x="1408" y="798"/>
                    <a:pt x="487" y="131"/>
                    <a:pt x="487" y="131"/>
                  </a:cubicBezTo>
                  <a:cubicBezTo>
                    <a:pt x="487" y="131"/>
                    <a:pt x="292" y="0"/>
                    <a:pt x="1" y="131"/>
                  </a:cubicBezTo>
                  <a:close/>
                </a:path>
              </a:pathLst>
            </a:custGeom>
            <a:solidFill>
              <a:srgbClr val="4DA0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2" name="Google Shape;2010;p48"/>
            <p:cNvSpPr/>
            <p:nvPr/>
          </p:nvSpPr>
          <p:spPr>
            <a:xfrm>
              <a:off x="4765007" y="3105223"/>
              <a:ext cx="141994" cy="268479"/>
            </a:xfrm>
            <a:custGeom>
              <a:avLst/>
              <a:gdLst/>
              <a:ahLst/>
              <a:cxnLst/>
              <a:rect l="l" t="t" r="r" b="b"/>
              <a:pathLst>
                <a:path w="1474" h="2787" extrusionOk="0">
                  <a:moveTo>
                    <a:pt x="1" y="2787"/>
                  </a:moveTo>
                  <a:cubicBezTo>
                    <a:pt x="356" y="1836"/>
                    <a:pt x="472" y="748"/>
                    <a:pt x="537" y="551"/>
                  </a:cubicBezTo>
                  <a:cubicBezTo>
                    <a:pt x="523" y="537"/>
                    <a:pt x="1284" y="0"/>
                    <a:pt x="1277" y="182"/>
                  </a:cubicBezTo>
                  <a:cubicBezTo>
                    <a:pt x="1277" y="333"/>
                    <a:pt x="1474" y="761"/>
                    <a:pt x="1096" y="1254"/>
                  </a:cubicBezTo>
                  <a:cubicBezTo>
                    <a:pt x="835" y="1589"/>
                    <a:pt x="885" y="2155"/>
                    <a:pt x="741" y="2634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3" name="Google Shape;2011;p48"/>
            <p:cNvSpPr/>
            <p:nvPr/>
          </p:nvSpPr>
          <p:spPr>
            <a:xfrm>
              <a:off x="4490841" y="3219764"/>
              <a:ext cx="299401" cy="307686"/>
            </a:xfrm>
            <a:custGeom>
              <a:avLst/>
              <a:gdLst/>
              <a:ahLst/>
              <a:cxnLst/>
              <a:rect l="l" t="t" r="r" b="b"/>
              <a:pathLst>
                <a:path w="3108" h="3194" extrusionOk="0">
                  <a:moveTo>
                    <a:pt x="1715" y="560"/>
                  </a:moveTo>
                  <a:cubicBezTo>
                    <a:pt x="1715" y="560"/>
                    <a:pt x="2606" y="1633"/>
                    <a:pt x="3071" y="1981"/>
                  </a:cubicBezTo>
                  <a:cubicBezTo>
                    <a:pt x="3108" y="1990"/>
                    <a:pt x="2448" y="3186"/>
                    <a:pt x="2274" y="3193"/>
                  </a:cubicBezTo>
                  <a:cubicBezTo>
                    <a:pt x="1323" y="2947"/>
                    <a:pt x="1373" y="1511"/>
                    <a:pt x="88" y="805"/>
                  </a:cubicBezTo>
                  <a:cubicBezTo>
                    <a:pt x="1" y="1"/>
                    <a:pt x="1133" y="44"/>
                    <a:pt x="1715" y="560"/>
                  </a:cubicBezTo>
                  <a:close/>
                </a:path>
              </a:pathLst>
            </a:custGeom>
            <a:solidFill>
              <a:srgbClr val="B28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4" name="Google Shape;2012;p48"/>
            <p:cNvSpPr/>
            <p:nvPr/>
          </p:nvSpPr>
          <p:spPr>
            <a:xfrm>
              <a:off x="4494405" y="3237296"/>
              <a:ext cx="255955" cy="279750"/>
            </a:xfrm>
            <a:custGeom>
              <a:avLst/>
              <a:gdLst/>
              <a:ahLst/>
              <a:cxnLst/>
              <a:rect l="l" t="t" r="r" b="b"/>
              <a:pathLst>
                <a:path w="2657" h="2904" extrusionOk="0">
                  <a:moveTo>
                    <a:pt x="1982" y="2903"/>
                  </a:moveTo>
                  <a:cubicBezTo>
                    <a:pt x="1279" y="2489"/>
                    <a:pt x="1213" y="1256"/>
                    <a:pt x="51" y="623"/>
                  </a:cubicBezTo>
                  <a:cubicBezTo>
                    <a:pt x="1" y="181"/>
                    <a:pt x="321" y="0"/>
                    <a:pt x="704" y="0"/>
                  </a:cubicBezTo>
                  <a:cubicBezTo>
                    <a:pt x="981" y="73"/>
                    <a:pt x="1256" y="232"/>
                    <a:pt x="1444" y="449"/>
                  </a:cubicBezTo>
                  <a:cubicBezTo>
                    <a:pt x="1444" y="449"/>
                    <a:pt x="2207" y="1625"/>
                    <a:pt x="2635" y="2025"/>
                  </a:cubicBezTo>
                  <a:cubicBezTo>
                    <a:pt x="2656" y="2032"/>
                    <a:pt x="2271" y="2583"/>
                    <a:pt x="1982" y="2903"/>
                  </a:cubicBezTo>
                  <a:close/>
                </a:path>
              </a:pathLst>
            </a:custGeom>
            <a:solidFill>
              <a:srgbClr val="B28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5" name="Google Shape;2013;p48"/>
            <p:cNvSpPr/>
            <p:nvPr/>
          </p:nvSpPr>
          <p:spPr>
            <a:xfrm>
              <a:off x="4235075" y="3219764"/>
              <a:ext cx="443322" cy="546687"/>
            </a:xfrm>
            <a:custGeom>
              <a:avLst/>
              <a:gdLst/>
              <a:ahLst/>
              <a:cxnLst/>
              <a:rect l="l" t="t" r="r" b="b"/>
              <a:pathLst>
                <a:path w="4602" h="5675" extrusionOk="0">
                  <a:moveTo>
                    <a:pt x="502" y="3688"/>
                  </a:moveTo>
                  <a:cubicBezTo>
                    <a:pt x="566" y="3912"/>
                    <a:pt x="495" y="4978"/>
                    <a:pt x="531" y="5516"/>
                  </a:cubicBezTo>
                  <a:cubicBezTo>
                    <a:pt x="552" y="5581"/>
                    <a:pt x="653" y="4891"/>
                    <a:pt x="669" y="4950"/>
                  </a:cubicBezTo>
                  <a:cubicBezTo>
                    <a:pt x="784" y="5283"/>
                    <a:pt x="887" y="5551"/>
                    <a:pt x="887" y="5551"/>
                  </a:cubicBezTo>
                  <a:cubicBezTo>
                    <a:pt x="2612" y="5675"/>
                    <a:pt x="3353" y="5232"/>
                    <a:pt x="4601" y="5081"/>
                  </a:cubicBezTo>
                  <a:cubicBezTo>
                    <a:pt x="4601" y="5081"/>
                    <a:pt x="4471" y="4217"/>
                    <a:pt x="4079" y="1763"/>
                  </a:cubicBezTo>
                  <a:cubicBezTo>
                    <a:pt x="3919" y="1277"/>
                    <a:pt x="4101" y="269"/>
                    <a:pt x="4101" y="269"/>
                  </a:cubicBezTo>
                  <a:cubicBezTo>
                    <a:pt x="4101" y="269"/>
                    <a:pt x="3650" y="8"/>
                    <a:pt x="2337" y="8"/>
                  </a:cubicBezTo>
                  <a:cubicBezTo>
                    <a:pt x="523" y="1"/>
                    <a:pt x="653" y="530"/>
                    <a:pt x="653" y="530"/>
                  </a:cubicBezTo>
                  <a:cubicBezTo>
                    <a:pt x="653" y="530"/>
                    <a:pt x="1031" y="1234"/>
                    <a:pt x="472" y="1822"/>
                  </a:cubicBezTo>
                  <a:cubicBezTo>
                    <a:pt x="0" y="2315"/>
                    <a:pt x="335" y="3129"/>
                    <a:pt x="502" y="3688"/>
                  </a:cubicBezTo>
                  <a:close/>
                </a:path>
              </a:pathLst>
            </a:custGeom>
            <a:solidFill>
              <a:srgbClr val="B28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6" name="Google Shape;2014;p48"/>
            <p:cNvSpPr/>
            <p:nvPr/>
          </p:nvSpPr>
          <p:spPr>
            <a:xfrm>
              <a:off x="4235075" y="3219764"/>
              <a:ext cx="326567" cy="538306"/>
            </a:xfrm>
            <a:custGeom>
              <a:avLst/>
              <a:gdLst/>
              <a:ahLst/>
              <a:cxnLst/>
              <a:rect l="l" t="t" r="r" b="b"/>
              <a:pathLst>
                <a:path w="3390" h="5588" extrusionOk="0">
                  <a:moveTo>
                    <a:pt x="502" y="3688"/>
                  </a:moveTo>
                  <a:cubicBezTo>
                    <a:pt x="566" y="3912"/>
                    <a:pt x="495" y="4978"/>
                    <a:pt x="531" y="5516"/>
                  </a:cubicBezTo>
                  <a:cubicBezTo>
                    <a:pt x="552" y="5581"/>
                    <a:pt x="653" y="4891"/>
                    <a:pt x="669" y="4950"/>
                  </a:cubicBezTo>
                  <a:cubicBezTo>
                    <a:pt x="784" y="5283"/>
                    <a:pt x="887" y="5551"/>
                    <a:pt x="887" y="5551"/>
                  </a:cubicBezTo>
                  <a:cubicBezTo>
                    <a:pt x="1446" y="5588"/>
                    <a:pt x="1902" y="5574"/>
                    <a:pt x="2301" y="5523"/>
                  </a:cubicBezTo>
                  <a:cubicBezTo>
                    <a:pt x="2592" y="4941"/>
                    <a:pt x="3389" y="2998"/>
                    <a:pt x="3084" y="37"/>
                  </a:cubicBezTo>
                  <a:cubicBezTo>
                    <a:pt x="2874" y="22"/>
                    <a:pt x="2628" y="8"/>
                    <a:pt x="2337" y="8"/>
                  </a:cubicBezTo>
                  <a:cubicBezTo>
                    <a:pt x="523" y="1"/>
                    <a:pt x="653" y="530"/>
                    <a:pt x="653" y="530"/>
                  </a:cubicBezTo>
                  <a:cubicBezTo>
                    <a:pt x="653" y="530"/>
                    <a:pt x="1031" y="1234"/>
                    <a:pt x="472" y="1822"/>
                  </a:cubicBezTo>
                  <a:cubicBezTo>
                    <a:pt x="0" y="2315"/>
                    <a:pt x="335" y="3129"/>
                    <a:pt x="502" y="3688"/>
                  </a:cubicBezTo>
                  <a:close/>
                </a:path>
              </a:pathLst>
            </a:custGeom>
            <a:solidFill>
              <a:srgbClr val="B28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7" name="Google Shape;2015;p48"/>
            <p:cNvSpPr/>
            <p:nvPr/>
          </p:nvSpPr>
          <p:spPr>
            <a:xfrm>
              <a:off x="4355974" y="3213406"/>
              <a:ext cx="185344" cy="158852"/>
            </a:xfrm>
            <a:custGeom>
              <a:avLst/>
              <a:gdLst/>
              <a:ahLst/>
              <a:cxnLst/>
              <a:rect l="l" t="t" r="r" b="b"/>
              <a:pathLst>
                <a:path w="1924" h="1649" extrusionOk="0">
                  <a:moveTo>
                    <a:pt x="1923" y="117"/>
                  </a:moveTo>
                  <a:lnTo>
                    <a:pt x="1169" y="1648"/>
                  </a:lnTo>
                  <a:lnTo>
                    <a:pt x="1" y="117"/>
                  </a:lnTo>
                  <a:cubicBezTo>
                    <a:pt x="495" y="1"/>
                    <a:pt x="603" y="23"/>
                    <a:pt x="1061" y="23"/>
                  </a:cubicBezTo>
                  <a:cubicBezTo>
                    <a:pt x="1394" y="23"/>
                    <a:pt x="1692" y="88"/>
                    <a:pt x="1923" y="117"/>
                  </a:cubicBezTo>
                  <a:close/>
                </a:path>
              </a:pathLst>
            </a:custGeom>
            <a:solidFill>
              <a:srgbClr val="E03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8" name="Google Shape;2016;p48"/>
            <p:cNvSpPr/>
            <p:nvPr/>
          </p:nvSpPr>
          <p:spPr>
            <a:xfrm>
              <a:off x="4669251" y="3251168"/>
              <a:ext cx="213954" cy="288805"/>
            </a:xfrm>
            <a:custGeom>
              <a:avLst/>
              <a:gdLst/>
              <a:ahLst/>
              <a:cxnLst/>
              <a:rect l="l" t="t" r="r" b="b"/>
              <a:pathLst>
                <a:path w="2221" h="2998" extrusionOk="0">
                  <a:moveTo>
                    <a:pt x="2111" y="67"/>
                  </a:moveTo>
                  <a:lnTo>
                    <a:pt x="1263" y="1"/>
                  </a:lnTo>
                  <a:cubicBezTo>
                    <a:pt x="1263" y="1"/>
                    <a:pt x="972" y="1336"/>
                    <a:pt x="537" y="1634"/>
                  </a:cubicBezTo>
                  <a:cubicBezTo>
                    <a:pt x="124" y="1916"/>
                    <a:pt x="14" y="2301"/>
                    <a:pt x="14" y="2301"/>
                  </a:cubicBezTo>
                  <a:cubicBezTo>
                    <a:pt x="14" y="2301"/>
                    <a:pt x="0" y="2998"/>
                    <a:pt x="747" y="2860"/>
                  </a:cubicBezTo>
                  <a:cubicBezTo>
                    <a:pt x="1501" y="2722"/>
                    <a:pt x="1858" y="1648"/>
                    <a:pt x="2039" y="1011"/>
                  </a:cubicBezTo>
                  <a:cubicBezTo>
                    <a:pt x="2221" y="365"/>
                    <a:pt x="2111" y="67"/>
                    <a:pt x="2111" y="67"/>
                  </a:cubicBezTo>
                  <a:close/>
                </a:path>
              </a:pathLst>
            </a:custGeom>
            <a:solidFill>
              <a:srgbClr val="B28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9" name="Google Shape;2017;p48"/>
            <p:cNvSpPr/>
            <p:nvPr/>
          </p:nvSpPr>
          <p:spPr>
            <a:xfrm>
              <a:off x="4670600" y="3251168"/>
              <a:ext cx="179082" cy="259423"/>
            </a:xfrm>
            <a:custGeom>
              <a:avLst/>
              <a:gdLst/>
              <a:ahLst/>
              <a:cxnLst/>
              <a:rect l="l" t="t" r="r" b="b"/>
              <a:pathLst>
                <a:path w="1859" h="2693" extrusionOk="0">
                  <a:moveTo>
                    <a:pt x="1844" y="44"/>
                  </a:moveTo>
                  <a:lnTo>
                    <a:pt x="1249" y="1"/>
                  </a:lnTo>
                  <a:cubicBezTo>
                    <a:pt x="1249" y="1"/>
                    <a:pt x="958" y="1336"/>
                    <a:pt x="523" y="1634"/>
                  </a:cubicBezTo>
                  <a:cubicBezTo>
                    <a:pt x="110" y="1916"/>
                    <a:pt x="0" y="2301"/>
                    <a:pt x="0" y="2301"/>
                  </a:cubicBezTo>
                  <a:cubicBezTo>
                    <a:pt x="0" y="2301"/>
                    <a:pt x="0" y="2505"/>
                    <a:pt x="110" y="2672"/>
                  </a:cubicBezTo>
                  <a:cubicBezTo>
                    <a:pt x="204" y="2693"/>
                    <a:pt x="312" y="2693"/>
                    <a:pt x="451" y="2672"/>
                  </a:cubicBezTo>
                  <a:cubicBezTo>
                    <a:pt x="1205" y="2534"/>
                    <a:pt x="1560" y="1460"/>
                    <a:pt x="1742" y="814"/>
                  </a:cubicBezTo>
                  <a:cubicBezTo>
                    <a:pt x="1844" y="452"/>
                    <a:pt x="1858" y="197"/>
                    <a:pt x="1844" y="44"/>
                  </a:cubicBezTo>
                  <a:close/>
                </a:path>
              </a:pathLst>
            </a:custGeom>
            <a:solidFill>
              <a:srgbClr val="B28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0" name="Google Shape;2018;p48"/>
            <p:cNvSpPr/>
            <p:nvPr/>
          </p:nvSpPr>
          <p:spPr>
            <a:xfrm>
              <a:off x="4788705" y="3244329"/>
              <a:ext cx="89686" cy="33620"/>
            </a:xfrm>
            <a:custGeom>
              <a:avLst/>
              <a:gdLst/>
              <a:ahLst/>
              <a:cxnLst/>
              <a:rect l="l" t="t" r="r" b="b"/>
              <a:pathLst>
                <a:path w="931" h="349" extrusionOk="0">
                  <a:moveTo>
                    <a:pt x="23" y="0"/>
                  </a:moveTo>
                  <a:lnTo>
                    <a:pt x="930" y="87"/>
                  </a:lnTo>
                  <a:lnTo>
                    <a:pt x="900" y="348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rgbClr val="E03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1" name="Google Shape;2019;p48"/>
            <p:cNvSpPr/>
            <p:nvPr/>
          </p:nvSpPr>
          <p:spPr>
            <a:xfrm>
              <a:off x="4783792" y="3142119"/>
              <a:ext cx="49804" cy="98066"/>
            </a:xfrm>
            <a:custGeom>
              <a:avLst/>
              <a:gdLst/>
              <a:ahLst/>
              <a:cxnLst/>
              <a:rect l="l" t="t" r="r" b="b"/>
              <a:pathLst>
                <a:path w="517" h="1018" extrusionOk="0">
                  <a:moveTo>
                    <a:pt x="516" y="241"/>
                  </a:moveTo>
                  <a:cubicBezTo>
                    <a:pt x="486" y="204"/>
                    <a:pt x="415" y="110"/>
                    <a:pt x="328" y="74"/>
                  </a:cubicBezTo>
                  <a:cubicBezTo>
                    <a:pt x="262" y="44"/>
                    <a:pt x="211" y="1"/>
                    <a:pt x="103" y="117"/>
                  </a:cubicBezTo>
                  <a:cubicBezTo>
                    <a:pt x="103" y="117"/>
                    <a:pt x="1" y="284"/>
                    <a:pt x="51" y="392"/>
                  </a:cubicBezTo>
                  <a:cubicBezTo>
                    <a:pt x="284" y="1018"/>
                    <a:pt x="479" y="401"/>
                    <a:pt x="516" y="241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2" name="Google Shape;2020;p48"/>
            <p:cNvSpPr/>
            <p:nvPr/>
          </p:nvSpPr>
          <p:spPr>
            <a:xfrm>
              <a:off x="4786682" y="3091158"/>
              <a:ext cx="40652" cy="84580"/>
            </a:xfrm>
            <a:custGeom>
              <a:avLst/>
              <a:gdLst/>
              <a:ahLst/>
              <a:cxnLst/>
              <a:rect l="l" t="t" r="r" b="b"/>
              <a:pathLst>
                <a:path w="422" h="878" extrusionOk="0">
                  <a:moveTo>
                    <a:pt x="298" y="131"/>
                  </a:moveTo>
                  <a:cubicBezTo>
                    <a:pt x="298" y="131"/>
                    <a:pt x="422" y="247"/>
                    <a:pt x="326" y="573"/>
                  </a:cubicBezTo>
                  <a:cubicBezTo>
                    <a:pt x="312" y="646"/>
                    <a:pt x="145" y="545"/>
                    <a:pt x="14" y="878"/>
                  </a:cubicBezTo>
                  <a:cubicBezTo>
                    <a:pt x="0" y="800"/>
                    <a:pt x="21" y="784"/>
                    <a:pt x="124" y="509"/>
                  </a:cubicBezTo>
                  <a:cubicBezTo>
                    <a:pt x="218" y="261"/>
                    <a:pt x="232" y="0"/>
                    <a:pt x="298" y="131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3" name="Google Shape;2021;p48"/>
            <p:cNvSpPr/>
            <p:nvPr/>
          </p:nvSpPr>
          <p:spPr>
            <a:xfrm>
              <a:off x="4406356" y="3156858"/>
              <a:ext cx="88819" cy="113383"/>
            </a:xfrm>
            <a:custGeom>
              <a:avLst/>
              <a:gdLst/>
              <a:ahLst/>
              <a:cxnLst/>
              <a:rect l="l" t="t" r="r" b="b"/>
              <a:pathLst>
                <a:path w="922" h="1177" extrusionOk="0">
                  <a:moveTo>
                    <a:pt x="117" y="901"/>
                  </a:moveTo>
                  <a:cubicBezTo>
                    <a:pt x="147" y="1067"/>
                    <a:pt x="342" y="1176"/>
                    <a:pt x="559" y="1133"/>
                  </a:cubicBezTo>
                  <a:lnTo>
                    <a:pt x="559" y="1133"/>
                  </a:lnTo>
                  <a:cubicBezTo>
                    <a:pt x="770" y="1096"/>
                    <a:pt x="921" y="922"/>
                    <a:pt x="887" y="755"/>
                  </a:cubicBezTo>
                  <a:lnTo>
                    <a:pt x="800" y="276"/>
                  </a:lnTo>
                  <a:cubicBezTo>
                    <a:pt x="770" y="102"/>
                    <a:pt x="573" y="1"/>
                    <a:pt x="364" y="37"/>
                  </a:cubicBezTo>
                  <a:lnTo>
                    <a:pt x="364" y="37"/>
                  </a:lnTo>
                  <a:cubicBezTo>
                    <a:pt x="147" y="81"/>
                    <a:pt x="0" y="248"/>
                    <a:pt x="30" y="414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4" name="Google Shape;2022;p48"/>
            <p:cNvSpPr/>
            <p:nvPr/>
          </p:nvSpPr>
          <p:spPr>
            <a:xfrm>
              <a:off x="4515406" y="2928258"/>
              <a:ext cx="89686" cy="88144"/>
            </a:xfrm>
            <a:custGeom>
              <a:avLst/>
              <a:gdLst/>
              <a:ahLst/>
              <a:cxnLst/>
              <a:rect l="l" t="t" r="r" b="b"/>
              <a:pathLst>
                <a:path w="931" h="915" extrusionOk="0">
                  <a:moveTo>
                    <a:pt x="813" y="211"/>
                  </a:moveTo>
                  <a:cubicBezTo>
                    <a:pt x="930" y="378"/>
                    <a:pt x="887" y="603"/>
                    <a:pt x="726" y="712"/>
                  </a:cubicBezTo>
                  <a:cubicBezTo>
                    <a:pt x="566" y="820"/>
                    <a:pt x="218" y="914"/>
                    <a:pt x="110" y="756"/>
                  </a:cubicBezTo>
                  <a:cubicBezTo>
                    <a:pt x="0" y="589"/>
                    <a:pt x="160" y="218"/>
                    <a:pt x="328" y="110"/>
                  </a:cubicBezTo>
                  <a:cubicBezTo>
                    <a:pt x="486" y="0"/>
                    <a:pt x="704" y="44"/>
                    <a:pt x="813" y="211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5" name="Google Shape;2023;p48"/>
            <p:cNvSpPr/>
            <p:nvPr/>
          </p:nvSpPr>
          <p:spPr>
            <a:xfrm>
              <a:off x="4202322" y="2784335"/>
              <a:ext cx="378201" cy="446790"/>
            </a:xfrm>
            <a:custGeom>
              <a:avLst/>
              <a:gdLst/>
              <a:ahLst/>
              <a:cxnLst/>
              <a:rect l="l" t="t" r="r" b="b"/>
              <a:pathLst>
                <a:path w="3926" h="4638" extrusionOk="0">
                  <a:moveTo>
                    <a:pt x="3592" y="1909"/>
                  </a:moveTo>
                  <a:cubicBezTo>
                    <a:pt x="3926" y="2743"/>
                    <a:pt x="3635" y="3838"/>
                    <a:pt x="2808" y="4237"/>
                  </a:cubicBezTo>
                  <a:cubicBezTo>
                    <a:pt x="1981" y="4638"/>
                    <a:pt x="993" y="4159"/>
                    <a:pt x="610" y="3352"/>
                  </a:cubicBezTo>
                  <a:cubicBezTo>
                    <a:pt x="225" y="2548"/>
                    <a:pt x="1" y="1611"/>
                    <a:pt x="828" y="1212"/>
                  </a:cubicBezTo>
                  <a:cubicBezTo>
                    <a:pt x="1646" y="813"/>
                    <a:pt x="2837" y="0"/>
                    <a:pt x="3592" y="1909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6" name="Google Shape;2024;p48"/>
            <p:cNvSpPr/>
            <p:nvPr/>
          </p:nvSpPr>
          <p:spPr>
            <a:xfrm>
              <a:off x="4351157" y="2872384"/>
              <a:ext cx="222335" cy="347471"/>
            </a:xfrm>
            <a:custGeom>
              <a:avLst/>
              <a:gdLst/>
              <a:ahLst/>
              <a:cxnLst/>
              <a:rect l="l" t="t" r="r" b="b"/>
              <a:pathLst>
                <a:path w="2308" h="3607" extrusionOk="0">
                  <a:moveTo>
                    <a:pt x="1503" y="0"/>
                  </a:moveTo>
                  <a:cubicBezTo>
                    <a:pt x="1618" y="284"/>
                    <a:pt x="1712" y="660"/>
                    <a:pt x="1808" y="1024"/>
                  </a:cubicBezTo>
                  <a:cubicBezTo>
                    <a:pt x="2040" y="1923"/>
                    <a:pt x="1721" y="3062"/>
                    <a:pt x="841" y="3323"/>
                  </a:cubicBezTo>
                  <a:cubicBezTo>
                    <a:pt x="545" y="3410"/>
                    <a:pt x="218" y="3375"/>
                    <a:pt x="0" y="3316"/>
                  </a:cubicBezTo>
                  <a:cubicBezTo>
                    <a:pt x="117" y="3375"/>
                    <a:pt x="241" y="3410"/>
                    <a:pt x="371" y="3440"/>
                  </a:cubicBezTo>
                  <a:cubicBezTo>
                    <a:pt x="1270" y="3607"/>
                    <a:pt x="2104" y="2896"/>
                    <a:pt x="2271" y="2017"/>
                  </a:cubicBezTo>
                  <a:lnTo>
                    <a:pt x="2278" y="1959"/>
                  </a:lnTo>
                  <a:cubicBezTo>
                    <a:pt x="2308" y="1705"/>
                    <a:pt x="2294" y="1437"/>
                    <a:pt x="2228" y="1183"/>
                  </a:cubicBezTo>
                  <a:cubicBezTo>
                    <a:pt x="2120" y="763"/>
                    <a:pt x="2040" y="443"/>
                    <a:pt x="1959" y="197"/>
                  </a:cubicBezTo>
                  <a:cubicBezTo>
                    <a:pt x="1843" y="101"/>
                    <a:pt x="1698" y="37"/>
                    <a:pt x="1510" y="0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7" name="Google Shape;2025;p48"/>
            <p:cNvSpPr/>
            <p:nvPr/>
          </p:nvSpPr>
          <p:spPr>
            <a:xfrm>
              <a:off x="4560201" y="2942997"/>
              <a:ext cx="32946" cy="47588"/>
            </a:xfrm>
            <a:custGeom>
              <a:avLst/>
              <a:gdLst/>
              <a:ahLst/>
              <a:cxnLst/>
              <a:rect l="l" t="t" r="r" b="b"/>
              <a:pathLst>
                <a:path w="342" h="494" extrusionOk="0">
                  <a:moveTo>
                    <a:pt x="131" y="486"/>
                  </a:moveTo>
                  <a:cubicBezTo>
                    <a:pt x="94" y="493"/>
                    <a:pt x="58" y="472"/>
                    <a:pt x="51" y="436"/>
                  </a:cubicBezTo>
                  <a:cubicBezTo>
                    <a:pt x="44" y="399"/>
                    <a:pt x="65" y="363"/>
                    <a:pt x="101" y="356"/>
                  </a:cubicBezTo>
                  <a:cubicBezTo>
                    <a:pt x="160" y="342"/>
                    <a:pt x="195" y="291"/>
                    <a:pt x="188" y="239"/>
                  </a:cubicBezTo>
                  <a:cubicBezTo>
                    <a:pt x="181" y="182"/>
                    <a:pt x="138" y="138"/>
                    <a:pt x="80" y="145"/>
                  </a:cubicBezTo>
                  <a:cubicBezTo>
                    <a:pt x="44" y="145"/>
                    <a:pt x="7" y="117"/>
                    <a:pt x="7" y="81"/>
                  </a:cubicBezTo>
                  <a:cubicBezTo>
                    <a:pt x="0" y="44"/>
                    <a:pt x="30" y="7"/>
                    <a:pt x="65" y="7"/>
                  </a:cubicBezTo>
                  <a:cubicBezTo>
                    <a:pt x="195" y="0"/>
                    <a:pt x="312" y="94"/>
                    <a:pt x="326" y="218"/>
                  </a:cubicBezTo>
                  <a:cubicBezTo>
                    <a:pt x="342" y="326"/>
                    <a:pt x="282" y="422"/>
                    <a:pt x="188" y="465"/>
                  </a:cubicBezTo>
                  <a:cubicBezTo>
                    <a:pt x="174" y="479"/>
                    <a:pt x="152" y="486"/>
                    <a:pt x="131" y="486"/>
                  </a:cubicBezTo>
                  <a:close/>
                </a:path>
              </a:pathLst>
            </a:custGeom>
            <a:solidFill>
              <a:srgbClr val="EE76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8" name="Google Shape;2026;p48"/>
            <p:cNvSpPr/>
            <p:nvPr/>
          </p:nvSpPr>
          <p:spPr>
            <a:xfrm>
              <a:off x="4268599" y="2969489"/>
              <a:ext cx="192376" cy="104328"/>
            </a:xfrm>
            <a:custGeom>
              <a:avLst/>
              <a:gdLst/>
              <a:ahLst/>
              <a:cxnLst/>
              <a:rect l="l" t="t" r="r" b="b"/>
              <a:pathLst>
                <a:path w="1997" h="1083" extrusionOk="0">
                  <a:moveTo>
                    <a:pt x="1932" y="305"/>
                  </a:moveTo>
                  <a:cubicBezTo>
                    <a:pt x="1946" y="305"/>
                    <a:pt x="1960" y="298"/>
                    <a:pt x="1968" y="284"/>
                  </a:cubicBezTo>
                  <a:cubicBezTo>
                    <a:pt x="1996" y="262"/>
                    <a:pt x="1996" y="218"/>
                    <a:pt x="1975" y="190"/>
                  </a:cubicBezTo>
                  <a:cubicBezTo>
                    <a:pt x="1808" y="8"/>
                    <a:pt x="1524" y="1"/>
                    <a:pt x="1350" y="168"/>
                  </a:cubicBezTo>
                  <a:cubicBezTo>
                    <a:pt x="1322" y="190"/>
                    <a:pt x="1322" y="234"/>
                    <a:pt x="1343" y="262"/>
                  </a:cubicBezTo>
                  <a:cubicBezTo>
                    <a:pt x="1373" y="291"/>
                    <a:pt x="1416" y="291"/>
                    <a:pt x="1446" y="262"/>
                  </a:cubicBezTo>
                  <a:cubicBezTo>
                    <a:pt x="1568" y="154"/>
                    <a:pt x="1758" y="161"/>
                    <a:pt x="1873" y="284"/>
                  </a:cubicBezTo>
                  <a:cubicBezTo>
                    <a:pt x="1888" y="298"/>
                    <a:pt x="1909" y="305"/>
                    <a:pt x="1932" y="305"/>
                  </a:cubicBezTo>
                  <a:close/>
                  <a:moveTo>
                    <a:pt x="81" y="1082"/>
                  </a:moveTo>
                  <a:cubicBezTo>
                    <a:pt x="117" y="1082"/>
                    <a:pt x="140" y="1052"/>
                    <a:pt x="140" y="1025"/>
                  </a:cubicBezTo>
                  <a:cubicBezTo>
                    <a:pt x="154" y="850"/>
                    <a:pt x="298" y="727"/>
                    <a:pt x="465" y="734"/>
                  </a:cubicBezTo>
                  <a:cubicBezTo>
                    <a:pt x="509" y="741"/>
                    <a:pt x="539" y="713"/>
                    <a:pt x="539" y="676"/>
                  </a:cubicBezTo>
                  <a:cubicBezTo>
                    <a:pt x="546" y="640"/>
                    <a:pt x="516" y="603"/>
                    <a:pt x="479" y="603"/>
                  </a:cubicBezTo>
                  <a:cubicBezTo>
                    <a:pt x="241" y="582"/>
                    <a:pt x="23" y="763"/>
                    <a:pt x="9" y="1009"/>
                  </a:cubicBezTo>
                  <a:cubicBezTo>
                    <a:pt x="1" y="1045"/>
                    <a:pt x="30" y="1082"/>
                    <a:pt x="67" y="1082"/>
                  </a:cubicBezTo>
                  <a:close/>
                </a:path>
              </a:pathLst>
            </a:custGeom>
            <a:solidFill>
              <a:srgbClr val="492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9" name="Google Shape;2027;p48"/>
            <p:cNvSpPr/>
            <p:nvPr/>
          </p:nvSpPr>
          <p:spPr>
            <a:xfrm>
              <a:off x="4303665" y="3059079"/>
              <a:ext cx="32946" cy="43350"/>
            </a:xfrm>
            <a:custGeom>
              <a:avLst/>
              <a:gdLst/>
              <a:ahLst/>
              <a:cxnLst/>
              <a:rect l="l" t="t" r="r" b="b"/>
              <a:pathLst>
                <a:path w="342" h="450" extrusionOk="0">
                  <a:moveTo>
                    <a:pt x="290" y="166"/>
                  </a:moveTo>
                  <a:cubicBezTo>
                    <a:pt x="342" y="276"/>
                    <a:pt x="326" y="384"/>
                    <a:pt x="255" y="413"/>
                  </a:cubicBezTo>
                  <a:cubicBezTo>
                    <a:pt x="189" y="450"/>
                    <a:pt x="95" y="384"/>
                    <a:pt x="44" y="276"/>
                  </a:cubicBezTo>
                  <a:cubicBezTo>
                    <a:pt x="0" y="175"/>
                    <a:pt x="14" y="58"/>
                    <a:pt x="81" y="28"/>
                  </a:cubicBezTo>
                  <a:cubicBezTo>
                    <a:pt x="152" y="1"/>
                    <a:pt x="246" y="58"/>
                    <a:pt x="290" y="166"/>
                  </a:cubicBezTo>
                  <a:close/>
                </a:path>
              </a:pathLst>
            </a:custGeom>
            <a:solidFill>
              <a:srgbClr val="492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0" name="Google Shape;2028;p48"/>
            <p:cNvSpPr/>
            <p:nvPr/>
          </p:nvSpPr>
          <p:spPr>
            <a:xfrm>
              <a:off x="4421770" y="3005903"/>
              <a:ext cx="32946" cy="43350"/>
            </a:xfrm>
            <a:custGeom>
              <a:avLst/>
              <a:gdLst/>
              <a:ahLst/>
              <a:cxnLst/>
              <a:rect l="l" t="t" r="r" b="b"/>
              <a:pathLst>
                <a:path w="342" h="450" extrusionOk="0">
                  <a:moveTo>
                    <a:pt x="298" y="168"/>
                  </a:moveTo>
                  <a:cubicBezTo>
                    <a:pt x="342" y="276"/>
                    <a:pt x="326" y="392"/>
                    <a:pt x="262" y="422"/>
                  </a:cubicBezTo>
                  <a:cubicBezTo>
                    <a:pt x="189" y="450"/>
                    <a:pt x="95" y="392"/>
                    <a:pt x="51" y="283"/>
                  </a:cubicBezTo>
                  <a:cubicBezTo>
                    <a:pt x="0" y="175"/>
                    <a:pt x="14" y="58"/>
                    <a:pt x="88" y="30"/>
                  </a:cubicBezTo>
                  <a:cubicBezTo>
                    <a:pt x="152" y="1"/>
                    <a:pt x="248" y="58"/>
                    <a:pt x="298" y="168"/>
                  </a:cubicBezTo>
                  <a:close/>
                </a:path>
              </a:pathLst>
            </a:custGeom>
            <a:solidFill>
              <a:srgbClr val="492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1" name="Google Shape;2029;p48"/>
            <p:cNvSpPr/>
            <p:nvPr/>
          </p:nvSpPr>
          <p:spPr>
            <a:xfrm>
              <a:off x="4369268" y="3077864"/>
              <a:ext cx="46240" cy="26588"/>
            </a:xfrm>
            <a:custGeom>
              <a:avLst/>
              <a:gdLst/>
              <a:ahLst/>
              <a:cxnLst/>
              <a:rect l="l" t="t" r="r" b="b"/>
              <a:pathLst>
                <a:path w="480" h="276" extrusionOk="0">
                  <a:moveTo>
                    <a:pt x="277" y="262"/>
                  </a:moveTo>
                  <a:cubicBezTo>
                    <a:pt x="284" y="262"/>
                    <a:pt x="298" y="255"/>
                    <a:pt x="305" y="255"/>
                  </a:cubicBezTo>
                  <a:cubicBezTo>
                    <a:pt x="378" y="232"/>
                    <a:pt x="436" y="182"/>
                    <a:pt x="465" y="117"/>
                  </a:cubicBezTo>
                  <a:cubicBezTo>
                    <a:pt x="479" y="81"/>
                    <a:pt x="465" y="44"/>
                    <a:pt x="429" y="30"/>
                  </a:cubicBezTo>
                  <a:cubicBezTo>
                    <a:pt x="392" y="8"/>
                    <a:pt x="357" y="30"/>
                    <a:pt x="342" y="58"/>
                  </a:cubicBezTo>
                  <a:cubicBezTo>
                    <a:pt x="328" y="95"/>
                    <a:pt x="305" y="117"/>
                    <a:pt x="270" y="124"/>
                  </a:cubicBezTo>
                  <a:cubicBezTo>
                    <a:pt x="218" y="138"/>
                    <a:pt x="161" y="110"/>
                    <a:pt x="140" y="51"/>
                  </a:cubicBezTo>
                  <a:cubicBezTo>
                    <a:pt x="131" y="15"/>
                    <a:pt x="96" y="1"/>
                    <a:pt x="60" y="8"/>
                  </a:cubicBezTo>
                  <a:cubicBezTo>
                    <a:pt x="23" y="23"/>
                    <a:pt x="0" y="58"/>
                    <a:pt x="16" y="95"/>
                  </a:cubicBezTo>
                  <a:cubicBezTo>
                    <a:pt x="53" y="211"/>
                    <a:pt x="161" y="276"/>
                    <a:pt x="277" y="262"/>
                  </a:cubicBezTo>
                  <a:close/>
                </a:path>
              </a:pathLst>
            </a:custGeom>
            <a:solidFill>
              <a:srgbClr val="EE76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2" name="Google Shape;2030;p48"/>
            <p:cNvSpPr/>
            <p:nvPr/>
          </p:nvSpPr>
          <p:spPr>
            <a:xfrm>
              <a:off x="4370135" y="3117843"/>
              <a:ext cx="99897" cy="53079"/>
            </a:xfrm>
            <a:custGeom>
              <a:avLst/>
              <a:gdLst/>
              <a:ahLst/>
              <a:cxnLst/>
              <a:rect l="l" t="t" r="r" b="b"/>
              <a:pathLst>
                <a:path w="1037" h="551" extrusionOk="0">
                  <a:moveTo>
                    <a:pt x="587" y="21"/>
                  </a:moveTo>
                  <a:cubicBezTo>
                    <a:pt x="340" y="51"/>
                    <a:pt x="122" y="202"/>
                    <a:pt x="14" y="442"/>
                  </a:cubicBezTo>
                  <a:cubicBezTo>
                    <a:pt x="0" y="479"/>
                    <a:pt x="14" y="523"/>
                    <a:pt x="51" y="536"/>
                  </a:cubicBezTo>
                  <a:cubicBezTo>
                    <a:pt x="78" y="550"/>
                    <a:pt x="122" y="536"/>
                    <a:pt x="138" y="500"/>
                  </a:cubicBezTo>
                  <a:cubicBezTo>
                    <a:pt x="275" y="195"/>
                    <a:pt x="631" y="65"/>
                    <a:pt x="928" y="202"/>
                  </a:cubicBezTo>
                  <a:cubicBezTo>
                    <a:pt x="965" y="218"/>
                    <a:pt x="1001" y="202"/>
                    <a:pt x="1022" y="166"/>
                  </a:cubicBezTo>
                  <a:cubicBezTo>
                    <a:pt x="1036" y="138"/>
                    <a:pt x="1022" y="94"/>
                    <a:pt x="986" y="78"/>
                  </a:cubicBezTo>
                  <a:cubicBezTo>
                    <a:pt x="855" y="21"/>
                    <a:pt x="718" y="0"/>
                    <a:pt x="587" y="21"/>
                  </a:cubicBezTo>
                  <a:close/>
                </a:path>
              </a:pathLst>
            </a:custGeom>
            <a:solidFill>
              <a:srgbClr val="EE76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3" name="Google Shape;2031;p48"/>
            <p:cNvSpPr/>
            <p:nvPr/>
          </p:nvSpPr>
          <p:spPr>
            <a:xfrm>
              <a:off x="4105024" y="2763335"/>
              <a:ext cx="464997" cy="329361"/>
            </a:xfrm>
            <a:custGeom>
              <a:avLst/>
              <a:gdLst/>
              <a:ahLst/>
              <a:cxnLst/>
              <a:rect l="l" t="t" r="r" b="b"/>
              <a:pathLst>
                <a:path w="4827" h="3419" extrusionOk="0">
                  <a:moveTo>
                    <a:pt x="3898" y="255"/>
                  </a:moveTo>
                  <a:cubicBezTo>
                    <a:pt x="3158" y="0"/>
                    <a:pt x="1" y="117"/>
                    <a:pt x="1235" y="3084"/>
                  </a:cubicBezTo>
                  <a:cubicBezTo>
                    <a:pt x="1286" y="3208"/>
                    <a:pt x="1409" y="3302"/>
                    <a:pt x="1517" y="3419"/>
                  </a:cubicBezTo>
                  <a:cubicBezTo>
                    <a:pt x="1517" y="3419"/>
                    <a:pt x="1192" y="2707"/>
                    <a:pt x="1801" y="2445"/>
                  </a:cubicBezTo>
                  <a:cubicBezTo>
                    <a:pt x="2090" y="2330"/>
                    <a:pt x="2592" y="2156"/>
                    <a:pt x="2970" y="1836"/>
                  </a:cubicBezTo>
                  <a:cubicBezTo>
                    <a:pt x="3259" y="1582"/>
                    <a:pt x="3194" y="1364"/>
                    <a:pt x="3346" y="1270"/>
                  </a:cubicBezTo>
                  <a:cubicBezTo>
                    <a:pt x="3543" y="1155"/>
                    <a:pt x="3788" y="1183"/>
                    <a:pt x="3971" y="1313"/>
                  </a:cubicBezTo>
                  <a:cubicBezTo>
                    <a:pt x="4015" y="1343"/>
                    <a:pt x="4036" y="1400"/>
                    <a:pt x="4086" y="1423"/>
                  </a:cubicBezTo>
                  <a:cubicBezTo>
                    <a:pt x="4551" y="1604"/>
                    <a:pt x="4565" y="2344"/>
                    <a:pt x="4682" y="2525"/>
                  </a:cubicBezTo>
                  <a:cubicBezTo>
                    <a:pt x="4725" y="2606"/>
                    <a:pt x="4689" y="2026"/>
                    <a:pt x="4718" y="1872"/>
                  </a:cubicBezTo>
                  <a:cubicBezTo>
                    <a:pt x="4755" y="1712"/>
                    <a:pt x="4826" y="1721"/>
                    <a:pt x="4826" y="1721"/>
                  </a:cubicBezTo>
                  <a:cubicBezTo>
                    <a:pt x="4826" y="1721"/>
                    <a:pt x="4645" y="509"/>
                    <a:pt x="3898" y="255"/>
                  </a:cubicBezTo>
                  <a:close/>
                </a:path>
              </a:pathLst>
            </a:custGeom>
            <a:solidFill>
              <a:srgbClr val="492D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4" name="Google Shape;2032;p48"/>
            <p:cNvSpPr/>
            <p:nvPr/>
          </p:nvSpPr>
          <p:spPr>
            <a:xfrm>
              <a:off x="4103001" y="2734627"/>
              <a:ext cx="484456" cy="325893"/>
            </a:xfrm>
            <a:custGeom>
              <a:avLst/>
              <a:gdLst/>
              <a:ahLst/>
              <a:cxnLst/>
              <a:rect l="l" t="t" r="r" b="b"/>
              <a:pathLst>
                <a:path w="5029" h="3383" extrusionOk="0">
                  <a:moveTo>
                    <a:pt x="3889" y="356"/>
                  </a:moveTo>
                  <a:cubicBezTo>
                    <a:pt x="2975" y="1"/>
                    <a:pt x="1" y="415"/>
                    <a:pt x="1256" y="3382"/>
                  </a:cubicBezTo>
                  <a:cubicBezTo>
                    <a:pt x="1343" y="2991"/>
                    <a:pt x="1582" y="2280"/>
                    <a:pt x="2599" y="1967"/>
                  </a:cubicBezTo>
                  <a:cubicBezTo>
                    <a:pt x="5028" y="1430"/>
                    <a:pt x="4710" y="2324"/>
                    <a:pt x="4739" y="2170"/>
                  </a:cubicBezTo>
                  <a:cubicBezTo>
                    <a:pt x="4776" y="2010"/>
                    <a:pt x="4847" y="2019"/>
                    <a:pt x="4847" y="2019"/>
                  </a:cubicBezTo>
                  <a:cubicBezTo>
                    <a:pt x="4847" y="2019"/>
                    <a:pt x="4623" y="640"/>
                    <a:pt x="3889" y="356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5" name="Google Shape;2033;p48"/>
            <p:cNvSpPr/>
            <p:nvPr/>
          </p:nvSpPr>
          <p:spPr>
            <a:xfrm>
              <a:off x="4163114" y="2738191"/>
              <a:ext cx="322329" cy="237074"/>
            </a:xfrm>
            <a:custGeom>
              <a:avLst/>
              <a:gdLst/>
              <a:ahLst/>
              <a:cxnLst/>
              <a:rect l="l" t="t" r="r" b="b"/>
              <a:pathLst>
                <a:path w="3346" h="2461" extrusionOk="0">
                  <a:moveTo>
                    <a:pt x="364" y="2461"/>
                  </a:moveTo>
                  <a:cubicBezTo>
                    <a:pt x="1176" y="2104"/>
                    <a:pt x="2541" y="1343"/>
                    <a:pt x="3345" y="355"/>
                  </a:cubicBezTo>
                  <a:cubicBezTo>
                    <a:pt x="3316" y="341"/>
                    <a:pt x="3295" y="328"/>
                    <a:pt x="3265" y="319"/>
                  </a:cubicBezTo>
                  <a:cubicBezTo>
                    <a:pt x="2445" y="0"/>
                    <a:pt x="0" y="298"/>
                    <a:pt x="364" y="2461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6" name="Google Shape;2034;p48"/>
            <p:cNvSpPr/>
            <p:nvPr/>
          </p:nvSpPr>
          <p:spPr>
            <a:xfrm>
              <a:off x="4214074" y="2890495"/>
              <a:ext cx="284663" cy="179756"/>
            </a:xfrm>
            <a:custGeom>
              <a:avLst/>
              <a:gdLst/>
              <a:ahLst/>
              <a:cxnLst/>
              <a:rect l="l" t="t" r="r" b="b"/>
              <a:pathLst>
                <a:path w="2955" h="1866" extrusionOk="0">
                  <a:moveTo>
                    <a:pt x="2954" y="183"/>
                  </a:moveTo>
                  <a:cubicBezTo>
                    <a:pt x="2642" y="472"/>
                    <a:pt x="2752" y="357"/>
                    <a:pt x="2432" y="646"/>
                  </a:cubicBezTo>
                  <a:cubicBezTo>
                    <a:pt x="2207" y="887"/>
                    <a:pt x="1481" y="887"/>
                    <a:pt x="1176" y="1054"/>
                  </a:cubicBezTo>
                  <a:cubicBezTo>
                    <a:pt x="836" y="1249"/>
                    <a:pt x="560" y="1554"/>
                    <a:pt x="408" y="1865"/>
                  </a:cubicBezTo>
                  <a:cubicBezTo>
                    <a:pt x="270" y="1838"/>
                    <a:pt x="1" y="1728"/>
                    <a:pt x="117" y="1547"/>
                  </a:cubicBezTo>
                  <a:cubicBezTo>
                    <a:pt x="582" y="291"/>
                    <a:pt x="1909" y="0"/>
                    <a:pt x="2954" y="183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7" name="Google Shape;2035;p48"/>
            <p:cNvSpPr/>
            <p:nvPr/>
          </p:nvSpPr>
          <p:spPr>
            <a:xfrm>
              <a:off x="4244901" y="3221787"/>
              <a:ext cx="244107" cy="450354"/>
            </a:xfrm>
            <a:custGeom>
              <a:avLst/>
              <a:gdLst/>
              <a:ahLst/>
              <a:cxnLst/>
              <a:rect l="l" t="t" r="r" b="b"/>
              <a:pathLst>
                <a:path w="2534" h="4675" extrusionOk="0">
                  <a:moveTo>
                    <a:pt x="189" y="4428"/>
                  </a:moveTo>
                  <a:cubicBezTo>
                    <a:pt x="1030" y="4624"/>
                    <a:pt x="1582" y="4675"/>
                    <a:pt x="2533" y="4457"/>
                  </a:cubicBezTo>
                  <a:cubicBezTo>
                    <a:pt x="2366" y="3674"/>
                    <a:pt x="2221" y="2890"/>
                    <a:pt x="2054" y="2106"/>
                  </a:cubicBezTo>
                  <a:cubicBezTo>
                    <a:pt x="1474" y="1577"/>
                    <a:pt x="1227" y="683"/>
                    <a:pt x="1147" y="1"/>
                  </a:cubicBezTo>
                  <a:cubicBezTo>
                    <a:pt x="682" y="140"/>
                    <a:pt x="145" y="480"/>
                    <a:pt x="1" y="640"/>
                  </a:cubicBezTo>
                  <a:cubicBezTo>
                    <a:pt x="778" y="1343"/>
                    <a:pt x="530" y="2686"/>
                    <a:pt x="88" y="3092"/>
                  </a:cubicBezTo>
                  <a:cubicBezTo>
                    <a:pt x="139" y="3564"/>
                    <a:pt x="233" y="3905"/>
                    <a:pt x="189" y="4428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j-ea"/>
                <a:ea typeface="+mj-ea"/>
              </a:endParaRPr>
            </a:p>
          </p:txBody>
        </p:sp>
        <p:sp>
          <p:nvSpPr>
            <p:cNvPr id="138" name="Google Shape;2036;p48"/>
            <p:cNvSpPr/>
            <p:nvPr/>
          </p:nvSpPr>
          <p:spPr>
            <a:xfrm>
              <a:off x="4505002" y="3219089"/>
              <a:ext cx="166366" cy="427909"/>
            </a:xfrm>
            <a:custGeom>
              <a:avLst/>
              <a:gdLst/>
              <a:ahLst/>
              <a:cxnLst/>
              <a:rect l="l" t="t" r="r" b="b"/>
              <a:pathLst>
                <a:path w="1727" h="4442" extrusionOk="0">
                  <a:moveTo>
                    <a:pt x="1698" y="3947"/>
                  </a:moveTo>
                  <a:cubicBezTo>
                    <a:pt x="1270" y="4194"/>
                    <a:pt x="718" y="4435"/>
                    <a:pt x="282" y="4442"/>
                  </a:cubicBezTo>
                  <a:cubicBezTo>
                    <a:pt x="312" y="3642"/>
                    <a:pt x="115" y="2888"/>
                    <a:pt x="0" y="2178"/>
                  </a:cubicBezTo>
                  <a:cubicBezTo>
                    <a:pt x="399" y="1518"/>
                    <a:pt x="312" y="675"/>
                    <a:pt x="275" y="1"/>
                  </a:cubicBezTo>
                  <a:cubicBezTo>
                    <a:pt x="681" y="1"/>
                    <a:pt x="1160" y="182"/>
                    <a:pt x="1306" y="290"/>
                  </a:cubicBezTo>
                  <a:cubicBezTo>
                    <a:pt x="777" y="1169"/>
                    <a:pt x="1247" y="2591"/>
                    <a:pt x="1669" y="2859"/>
                  </a:cubicBezTo>
                  <a:cubicBezTo>
                    <a:pt x="1726" y="3353"/>
                    <a:pt x="1676" y="3418"/>
                    <a:pt x="1698" y="3947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9" name="Google Shape;2037;p48"/>
            <p:cNvSpPr/>
            <p:nvPr/>
          </p:nvSpPr>
          <p:spPr>
            <a:xfrm>
              <a:off x="4323124" y="3504333"/>
              <a:ext cx="120416" cy="142668"/>
            </a:xfrm>
            <a:custGeom>
              <a:avLst/>
              <a:gdLst/>
              <a:ahLst/>
              <a:cxnLst/>
              <a:rect l="l" t="t" r="r" b="b"/>
              <a:pathLst>
                <a:path w="1250" h="1481" extrusionOk="0">
                  <a:moveTo>
                    <a:pt x="1011" y="0"/>
                  </a:moveTo>
                  <a:cubicBezTo>
                    <a:pt x="1089" y="457"/>
                    <a:pt x="1169" y="908"/>
                    <a:pt x="1249" y="1364"/>
                  </a:cubicBezTo>
                  <a:cubicBezTo>
                    <a:pt x="880" y="1458"/>
                    <a:pt x="532" y="1481"/>
                    <a:pt x="211" y="1387"/>
                  </a:cubicBezTo>
                  <a:lnTo>
                    <a:pt x="0" y="189"/>
                  </a:ln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0" name="Google Shape;2038;p48"/>
            <p:cNvSpPr/>
            <p:nvPr/>
          </p:nvSpPr>
          <p:spPr>
            <a:xfrm>
              <a:off x="4319752" y="3484681"/>
              <a:ext cx="105002" cy="64350"/>
            </a:xfrm>
            <a:custGeom>
              <a:avLst/>
              <a:gdLst/>
              <a:ahLst/>
              <a:cxnLst/>
              <a:rect l="l" t="t" r="r" b="b"/>
              <a:pathLst>
                <a:path w="1090" h="668" extrusionOk="0">
                  <a:moveTo>
                    <a:pt x="1009" y="1"/>
                  </a:moveTo>
                  <a:lnTo>
                    <a:pt x="1" y="189"/>
                  </a:lnTo>
                  <a:lnTo>
                    <a:pt x="72" y="603"/>
                  </a:lnTo>
                  <a:lnTo>
                    <a:pt x="588" y="668"/>
                  </a:lnTo>
                  <a:lnTo>
                    <a:pt x="1089" y="406"/>
                  </a:ln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1" name="Google Shape;2039;p48"/>
            <p:cNvSpPr/>
            <p:nvPr/>
          </p:nvSpPr>
          <p:spPr>
            <a:xfrm>
              <a:off x="4363680" y="3515412"/>
              <a:ext cx="18207" cy="18400"/>
            </a:xfrm>
            <a:custGeom>
              <a:avLst/>
              <a:gdLst/>
              <a:ahLst/>
              <a:cxnLst/>
              <a:rect l="l" t="t" r="r" b="b"/>
              <a:pathLst>
                <a:path w="189" h="191" extrusionOk="0">
                  <a:moveTo>
                    <a:pt x="1" y="96"/>
                  </a:moveTo>
                  <a:cubicBezTo>
                    <a:pt x="1" y="154"/>
                    <a:pt x="44" y="190"/>
                    <a:pt x="95" y="190"/>
                  </a:cubicBezTo>
                  <a:cubicBezTo>
                    <a:pt x="145" y="190"/>
                    <a:pt x="189" y="154"/>
                    <a:pt x="189" y="96"/>
                  </a:cubicBezTo>
                  <a:cubicBezTo>
                    <a:pt x="189" y="44"/>
                    <a:pt x="145" y="0"/>
                    <a:pt x="95" y="0"/>
                  </a:cubicBezTo>
                  <a:cubicBezTo>
                    <a:pt x="44" y="0"/>
                    <a:pt x="1" y="44"/>
                    <a:pt x="1" y="96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2" name="Google Shape;2040;p48"/>
            <p:cNvSpPr/>
            <p:nvPr/>
          </p:nvSpPr>
          <p:spPr>
            <a:xfrm>
              <a:off x="4536985" y="3472158"/>
              <a:ext cx="112035" cy="149026"/>
            </a:xfrm>
            <a:custGeom>
              <a:avLst/>
              <a:gdLst/>
              <a:ahLst/>
              <a:cxnLst/>
              <a:rect l="l" t="t" r="r" b="b"/>
              <a:pathLst>
                <a:path w="1163" h="1547" extrusionOk="0">
                  <a:moveTo>
                    <a:pt x="1025" y="0"/>
                  </a:moveTo>
                  <a:cubicBezTo>
                    <a:pt x="1075" y="458"/>
                    <a:pt x="1112" y="754"/>
                    <a:pt x="1162" y="1212"/>
                  </a:cubicBezTo>
                  <a:cubicBezTo>
                    <a:pt x="880" y="1379"/>
                    <a:pt x="516" y="1517"/>
                    <a:pt x="168" y="1547"/>
                  </a:cubicBezTo>
                  <a:cubicBezTo>
                    <a:pt x="191" y="1052"/>
                    <a:pt x="118" y="580"/>
                    <a:pt x="1" y="124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3" name="Google Shape;2041;p48"/>
            <p:cNvSpPr/>
            <p:nvPr/>
          </p:nvSpPr>
          <p:spPr>
            <a:xfrm>
              <a:off x="4534962" y="3451831"/>
              <a:ext cx="103654" cy="61653"/>
            </a:xfrm>
            <a:custGeom>
              <a:avLst/>
              <a:gdLst/>
              <a:ahLst/>
              <a:cxnLst/>
              <a:rect l="l" t="t" r="r" b="b"/>
              <a:pathLst>
                <a:path w="1076" h="640" extrusionOk="0">
                  <a:moveTo>
                    <a:pt x="1023" y="0"/>
                  </a:moveTo>
                  <a:lnTo>
                    <a:pt x="1" y="131"/>
                  </a:lnTo>
                  <a:lnTo>
                    <a:pt x="51" y="538"/>
                  </a:lnTo>
                  <a:lnTo>
                    <a:pt x="560" y="639"/>
                  </a:lnTo>
                  <a:lnTo>
                    <a:pt x="1075" y="415"/>
                  </a:ln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4" name="Google Shape;2042;p48"/>
            <p:cNvSpPr/>
            <p:nvPr/>
          </p:nvSpPr>
          <p:spPr>
            <a:xfrm>
              <a:off x="4577638" y="3479865"/>
              <a:ext cx="18207" cy="18881"/>
            </a:xfrm>
            <a:custGeom>
              <a:avLst/>
              <a:gdLst/>
              <a:ahLst/>
              <a:cxnLst/>
              <a:rect l="l" t="t" r="r" b="b"/>
              <a:pathLst>
                <a:path w="189" h="196" extrusionOk="0">
                  <a:moveTo>
                    <a:pt x="0" y="94"/>
                  </a:moveTo>
                  <a:cubicBezTo>
                    <a:pt x="0" y="145"/>
                    <a:pt x="37" y="188"/>
                    <a:pt x="87" y="188"/>
                  </a:cubicBezTo>
                  <a:cubicBezTo>
                    <a:pt x="138" y="195"/>
                    <a:pt x="181" y="152"/>
                    <a:pt x="188" y="101"/>
                  </a:cubicBezTo>
                  <a:cubicBezTo>
                    <a:pt x="188" y="51"/>
                    <a:pt x="154" y="7"/>
                    <a:pt x="101" y="0"/>
                  </a:cubicBezTo>
                  <a:cubicBezTo>
                    <a:pt x="51" y="0"/>
                    <a:pt x="7" y="37"/>
                    <a:pt x="0" y="94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5" name="Google Shape;2043;p48"/>
            <p:cNvSpPr/>
            <p:nvPr/>
          </p:nvSpPr>
          <p:spPr>
            <a:xfrm>
              <a:off x="4335069" y="3388251"/>
              <a:ext cx="74176" cy="91034"/>
            </a:xfrm>
            <a:custGeom>
              <a:avLst/>
              <a:gdLst/>
              <a:ahLst/>
              <a:cxnLst/>
              <a:rect l="l" t="t" r="r" b="b"/>
              <a:pathLst>
                <a:path w="770" h="945" extrusionOk="0">
                  <a:moveTo>
                    <a:pt x="625" y="0"/>
                  </a:moveTo>
                  <a:cubicBezTo>
                    <a:pt x="676" y="275"/>
                    <a:pt x="726" y="559"/>
                    <a:pt x="770" y="835"/>
                  </a:cubicBezTo>
                  <a:lnTo>
                    <a:pt x="124" y="944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6" name="Google Shape;2044;p48"/>
            <p:cNvSpPr/>
            <p:nvPr/>
          </p:nvSpPr>
          <p:spPr>
            <a:xfrm>
              <a:off x="4333046" y="3375631"/>
              <a:ext cx="64350" cy="40074"/>
            </a:xfrm>
            <a:custGeom>
              <a:avLst/>
              <a:gdLst/>
              <a:ahLst/>
              <a:cxnLst/>
              <a:rect l="l" t="t" r="r" b="b"/>
              <a:pathLst>
                <a:path w="668" h="416" extrusionOk="0">
                  <a:moveTo>
                    <a:pt x="624" y="1"/>
                  </a:moveTo>
                  <a:lnTo>
                    <a:pt x="0" y="124"/>
                  </a:lnTo>
                  <a:lnTo>
                    <a:pt x="44" y="372"/>
                  </a:lnTo>
                  <a:lnTo>
                    <a:pt x="362" y="415"/>
                  </a:lnTo>
                  <a:lnTo>
                    <a:pt x="667" y="255"/>
                  </a:ln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7" name="Google Shape;2045;p48"/>
            <p:cNvSpPr/>
            <p:nvPr/>
          </p:nvSpPr>
          <p:spPr>
            <a:xfrm>
              <a:off x="4359538" y="3396632"/>
              <a:ext cx="12620" cy="12716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0" y="67"/>
                  </a:moveTo>
                  <a:cubicBezTo>
                    <a:pt x="0" y="101"/>
                    <a:pt x="30" y="131"/>
                    <a:pt x="67" y="131"/>
                  </a:cubicBezTo>
                  <a:cubicBezTo>
                    <a:pt x="101" y="131"/>
                    <a:pt x="131" y="101"/>
                    <a:pt x="131" y="67"/>
                  </a:cubicBezTo>
                  <a:cubicBezTo>
                    <a:pt x="131" y="30"/>
                    <a:pt x="101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8" name="Google Shape;2046;p48"/>
            <p:cNvSpPr/>
            <p:nvPr/>
          </p:nvSpPr>
          <p:spPr>
            <a:xfrm>
              <a:off x="4369268" y="3214947"/>
              <a:ext cx="153265" cy="123017"/>
            </a:xfrm>
            <a:custGeom>
              <a:avLst/>
              <a:gdLst/>
              <a:ahLst/>
              <a:cxnLst/>
              <a:rect l="l" t="t" r="r" b="b"/>
              <a:pathLst>
                <a:path w="1591" h="1277" extrusionOk="0">
                  <a:moveTo>
                    <a:pt x="1590" y="72"/>
                  </a:moveTo>
                  <a:lnTo>
                    <a:pt x="974" y="1277"/>
                  </a:lnTo>
                  <a:lnTo>
                    <a:pt x="0" y="72"/>
                  </a:lnTo>
                  <a:cubicBezTo>
                    <a:pt x="0" y="72"/>
                    <a:pt x="270" y="0"/>
                    <a:pt x="836" y="7"/>
                  </a:cubicBezTo>
                  <a:cubicBezTo>
                    <a:pt x="1219" y="14"/>
                    <a:pt x="1590" y="72"/>
                    <a:pt x="1590" y="72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9" name="Google Shape;2047;p48"/>
            <p:cNvSpPr/>
            <p:nvPr/>
          </p:nvSpPr>
          <p:spPr>
            <a:xfrm>
              <a:off x="4545366" y="2163850"/>
              <a:ext cx="1265905" cy="1708457"/>
            </a:xfrm>
            <a:custGeom>
              <a:avLst/>
              <a:gdLst/>
              <a:ahLst/>
              <a:cxnLst/>
              <a:rect l="l" t="t" r="r" b="b"/>
              <a:pathLst>
                <a:path w="13141" h="17735" extrusionOk="0">
                  <a:moveTo>
                    <a:pt x="13099" y="1"/>
                  </a:moveTo>
                  <a:cubicBezTo>
                    <a:pt x="13088" y="1"/>
                    <a:pt x="13073" y="4"/>
                    <a:pt x="13055" y="11"/>
                  </a:cubicBezTo>
                  <a:cubicBezTo>
                    <a:pt x="5734" y="2834"/>
                    <a:pt x="2026" y="10497"/>
                    <a:pt x="10" y="17623"/>
                  </a:cubicBezTo>
                  <a:cubicBezTo>
                    <a:pt x="1" y="17653"/>
                    <a:pt x="53" y="17724"/>
                    <a:pt x="88" y="17731"/>
                  </a:cubicBezTo>
                  <a:cubicBezTo>
                    <a:pt x="94" y="17734"/>
                    <a:pt x="101" y="17735"/>
                    <a:pt x="109" y="17735"/>
                  </a:cubicBezTo>
                  <a:cubicBezTo>
                    <a:pt x="149" y="17735"/>
                    <a:pt x="206" y="17704"/>
                    <a:pt x="212" y="17674"/>
                  </a:cubicBezTo>
                  <a:cubicBezTo>
                    <a:pt x="2221" y="10591"/>
                    <a:pt x="5800" y="2878"/>
                    <a:pt x="13078" y="64"/>
                  </a:cubicBezTo>
                  <a:cubicBezTo>
                    <a:pt x="13140" y="41"/>
                    <a:pt x="13140" y="1"/>
                    <a:pt x="13099" y="1"/>
                  </a:cubicBezTo>
                  <a:close/>
                </a:path>
              </a:pathLst>
            </a:custGeom>
            <a:solidFill>
              <a:srgbClr val="A6B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0" name="Google Shape;2048;p48"/>
            <p:cNvSpPr/>
            <p:nvPr/>
          </p:nvSpPr>
          <p:spPr>
            <a:xfrm>
              <a:off x="4832825" y="3159748"/>
              <a:ext cx="76199" cy="39882"/>
            </a:xfrm>
            <a:custGeom>
              <a:avLst/>
              <a:gdLst/>
              <a:ahLst/>
              <a:cxnLst/>
              <a:rect l="l" t="t" r="r" b="b"/>
              <a:pathLst>
                <a:path w="791" h="414" extrusionOk="0">
                  <a:moveTo>
                    <a:pt x="718" y="262"/>
                  </a:moveTo>
                  <a:cubicBezTo>
                    <a:pt x="770" y="246"/>
                    <a:pt x="791" y="175"/>
                    <a:pt x="761" y="108"/>
                  </a:cubicBezTo>
                  <a:cubicBezTo>
                    <a:pt x="726" y="35"/>
                    <a:pt x="653" y="0"/>
                    <a:pt x="603" y="14"/>
                  </a:cubicBezTo>
                  <a:lnTo>
                    <a:pt x="101" y="239"/>
                  </a:lnTo>
                  <a:cubicBezTo>
                    <a:pt x="44" y="253"/>
                    <a:pt x="0" y="276"/>
                    <a:pt x="30" y="349"/>
                  </a:cubicBezTo>
                  <a:cubicBezTo>
                    <a:pt x="65" y="413"/>
                    <a:pt x="131" y="406"/>
                    <a:pt x="188" y="392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1" name="Google Shape;2049;p48"/>
            <p:cNvSpPr/>
            <p:nvPr/>
          </p:nvSpPr>
          <p:spPr>
            <a:xfrm>
              <a:off x="4823770" y="3139421"/>
              <a:ext cx="76199" cy="39882"/>
            </a:xfrm>
            <a:custGeom>
              <a:avLst/>
              <a:gdLst/>
              <a:ahLst/>
              <a:cxnLst/>
              <a:rect l="l" t="t" r="r" b="b"/>
              <a:pathLst>
                <a:path w="791" h="414" extrusionOk="0">
                  <a:moveTo>
                    <a:pt x="718" y="269"/>
                  </a:moveTo>
                  <a:cubicBezTo>
                    <a:pt x="768" y="246"/>
                    <a:pt x="791" y="175"/>
                    <a:pt x="761" y="109"/>
                  </a:cubicBezTo>
                  <a:cubicBezTo>
                    <a:pt x="724" y="37"/>
                    <a:pt x="653" y="1"/>
                    <a:pt x="603" y="15"/>
                  </a:cubicBezTo>
                  <a:lnTo>
                    <a:pt x="101" y="239"/>
                  </a:lnTo>
                  <a:cubicBezTo>
                    <a:pt x="44" y="255"/>
                    <a:pt x="0" y="276"/>
                    <a:pt x="28" y="349"/>
                  </a:cubicBezTo>
                  <a:cubicBezTo>
                    <a:pt x="64" y="413"/>
                    <a:pt x="131" y="406"/>
                    <a:pt x="188" y="393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2" name="Google Shape;2050;p48"/>
            <p:cNvSpPr/>
            <p:nvPr/>
          </p:nvSpPr>
          <p:spPr>
            <a:xfrm>
              <a:off x="4818857" y="3120444"/>
              <a:ext cx="76295" cy="40074"/>
            </a:xfrm>
            <a:custGeom>
              <a:avLst/>
              <a:gdLst/>
              <a:ahLst/>
              <a:cxnLst/>
              <a:rect l="l" t="t" r="r" b="b"/>
              <a:pathLst>
                <a:path w="792" h="416" extrusionOk="0">
                  <a:moveTo>
                    <a:pt x="718" y="269"/>
                  </a:moveTo>
                  <a:cubicBezTo>
                    <a:pt x="769" y="248"/>
                    <a:pt x="791" y="175"/>
                    <a:pt x="762" y="111"/>
                  </a:cubicBezTo>
                  <a:cubicBezTo>
                    <a:pt x="725" y="38"/>
                    <a:pt x="654" y="1"/>
                    <a:pt x="601" y="17"/>
                  </a:cubicBezTo>
                  <a:lnTo>
                    <a:pt x="102" y="241"/>
                  </a:lnTo>
                  <a:cubicBezTo>
                    <a:pt x="44" y="255"/>
                    <a:pt x="1" y="278"/>
                    <a:pt x="28" y="349"/>
                  </a:cubicBezTo>
                  <a:cubicBezTo>
                    <a:pt x="65" y="415"/>
                    <a:pt x="131" y="408"/>
                    <a:pt x="189" y="393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3" name="Google Shape;2051;p48"/>
            <p:cNvSpPr/>
            <p:nvPr/>
          </p:nvSpPr>
          <p:spPr>
            <a:xfrm>
              <a:off x="4817990" y="3103007"/>
              <a:ext cx="75621" cy="37184"/>
            </a:xfrm>
            <a:custGeom>
              <a:avLst/>
              <a:gdLst/>
              <a:ahLst/>
              <a:cxnLst/>
              <a:rect l="l" t="t" r="r" b="b"/>
              <a:pathLst>
                <a:path w="785" h="386" extrusionOk="0">
                  <a:moveTo>
                    <a:pt x="697" y="219"/>
                  </a:moveTo>
                  <a:cubicBezTo>
                    <a:pt x="757" y="205"/>
                    <a:pt x="784" y="145"/>
                    <a:pt x="757" y="88"/>
                  </a:cubicBezTo>
                  <a:lnTo>
                    <a:pt x="757" y="88"/>
                  </a:lnTo>
                  <a:cubicBezTo>
                    <a:pt x="734" y="30"/>
                    <a:pt x="663" y="1"/>
                    <a:pt x="610" y="23"/>
                  </a:cubicBezTo>
                  <a:lnTo>
                    <a:pt x="104" y="232"/>
                  </a:lnTo>
                  <a:cubicBezTo>
                    <a:pt x="53" y="255"/>
                    <a:pt x="1" y="269"/>
                    <a:pt x="30" y="328"/>
                  </a:cubicBezTo>
                  <a:cubicBezTo>
                    <a:pt x="53" y="386"/>
                    <a:pt x="118" y="372"/>
                    <a:pt x="175" y="356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4" name="Google Shape;2052;p48"/>
            <p:cNvSpPr/>
            <p:nvPr/>
          </p:nvSpPr>
          <p:spPr>
            <a:xfrm>
              <a:off x="4200780" y="3272169"/>
              <a:ext cx="192376" cy="357394"/>
            </a:xfrm>
            <a:custGeom>
              <a:avLst/>
              <a:gdLst/>
              <a:ahLst/>
              <a:cxnLst/>
              <a:rect l="l" t="t" r="r" b="b"/>
              <a:pathLst>
                <a:path w="1997" h="3710" extrusionOk="0">
                  <a:moveTo>
                    <a:pt x="1314" y="3710"/>
                  </a:moveTo>
                  <a:cubicBezTo>
                    <a:pt x="792" y="3469"/>
                    <a:pt x="1" y="1002"/>
                    <a:pt x="255" y="314"/>
                  </a:cubicBezTo>
                  <a:cubicBezTo>
                    <a:pt x="466" y="0"/>
                    <a:pt x="764" y="110"/>
                    <a:pt x="952" y="415"/>
                  </a:cubicBezTo>
                  <a:cubicBezTo>
                    <a:pt x="1133" y="726"/>
                    <a:pt x="1946" y="3048"/>
                    <a:pt x="1983" y="3057"/>
                  </a:cubicBezTo>
                  <a:cubicBezTo>
                    <a:pt x="1997" y="3063"/>
                    <a:pt x="1366" y="3440"/>
                    <a:pt x="1314" y="3710"/>
                  </a:cubicBezTo>
                  <a:close/>
                </a:path>
              </a:pathLst>
            </a:custGeom>
            <a:solidFill>
              <a:srgbClr val="B28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5" name="Google Shape;2053;p48"/>
            <p:cNvSpPr/>
            <p:nvPr/>
          </p:nvSpPr>
          <p:spPr>
            <a:xfrm>
              <a:off x="4518874" y="3686019"/>
              <a:ext cx="100089" cy="88819"/>
            </a:xfrm>
            <a:custGeom>
              <a:avLst/>
              <a:gdLst/>
              <a:ahLst/>
              <a:cxnLst/>
              <a:rect l="l" t="t" r="r" b="b"/>
              <a:pathLst>
                <a:path w="1039" h="922" extrusionOk="0">
                  <a:moveTo>
                    <a:pt x="218" y="894"/>
                  </a:moveTo>
                  <a:cubicBezTo>
                    <a:pt x="319" y="922"/>
                    <a:pt x="537" y="871"/>
                    <a:pt x="560" y="878"/>
                  </a:cubicBezTo>
                  <a:cubicBezTo>
                    <a:pt x="589" y="885"/>
                    <a:pt x="1039" y="161"/>
                    <a:pt x="1039" y="161"/>
                  </a:cubicBezTo>
                  <a:cubicBezTo>
                    <a:pt x="1039" y="161"/>
                    <a:pt x="901" y="51"/>
                    <a:pt x="690" y="23"/>
                  </a:cubicBezTo>
                  <a:cubicBezTo>
                    <a:pt x="537" y="0"/>
                    <a:pt x="372" y="110"/>
                    <a:pt x="255" y="145"/>
                  </a:cubicBezTo>
                  <a:cubicBezTo>
                    <a:pt x="102" y="189"/>
                    <a:pt x="23" y="589"/>
                    <a:pt x="8" y="624"/>
                  </a:cubicBezTo>
                  <a:cubicBezTo>
                    <a:pt x="1" y="660"/>
                    <a:pt x="117" y="864"/>
                    <a:pt x="218" y="894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6" name="Google Shape;2054;p48"/>
            <p:cNvSpPr/>
            <p:nvPr/>
          </p:nvSpPr>
          <p:spPr>
            <a:xfrm>
              <a:off x="4575615" y="3686693"/>
              <a:ext cx="69167" cy="40652"/>
            </a:xfrm>
            <a:custGeom>
              <a:avLst/>
              <a:gdLst/>
              <a:ahLst/>
              <a:cxnLst/>
              <a:rect l="l" t="t" r="r" b="b"/>
              <a:pathLst>
                <a:path w="718" h="422" extrusionOk="0">
                  <a:moveTo>
                    <a:pt x="166" y="23"/>
                  </a:moveTo>
                  <a:cubicBezTo>
                    <a:pt x="115" y="0"/>
                    <a:pt x="51" y="51"/>
                    <a:pt x="28" y="131"/>
                  </a:cubicBezTo>
                  <a:cubicBezTo>
                    <a:pt x="0" y="211"/>
                    <a:pt x="14" y="291"/>
                    <a:pt x="72" y="305"/>
                  </a:cubicBezTo>
                  <a:lnTo>
                    <a:pt x="566" y="399"/>
                  </a:lnTo>
                  <a:cubicBezTo>
                    <a:pt x="617" y="422"/>
                    <a:pt x="667" y="422"/>
                    <a:pt x="697" y="342"/>
                  </a:cubicBezTo>
                  <a:cubicBezTo>
                    <a:pt x="718" y="262"/>
                    <a:pt x="667" y="234"/>
                    <a:pt x="617" y="218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7" name="Google Shape;2055;p48"/>
            <p:cNvSpPr/>
            <p:nvPr/>
          </p:nvSpPr>
          <p:spPr>
            <a:xfrm>
              <a:off x="4567908" y="3708368"/>
              <a:ext cx="72057" cy="42001"/>
            </a:xfrm>
            <a:custGeom>
              <a:avLst/>
              <a:gdLst/>
              <a:ahLst/>
              <a:cxnLst/>
              <a:rect l="l" t="t" r="r" b="b"/>
              <a:pathLst>
                <a:path w="748" h="436" extrusionOk="0">
                  <a:moveTo>
                    <a:pt x="174" y="16"/>
                  </a:moveTo>
                  <a:cubicBezTo>
                    <a:pt x="124" y="0"/>
                    <a:pt x="58" y="52"/>
                    <a:pt x="28" y="131"/>
                  </a:cubicBezTo>
                  <a:cubicBezTo>
                    <a:pt x="0" y="218"/>
                    <a:pt x="21" y="298"/>
                    <a:pt x="72" y="314"/>
                  </a:cubicBezTo>
                  <a:lnTo>
                    <a:pt x="587" y="408"/>
                  </a:lnTo>
                  <a:cubicBezTo>
                    <a:pt x="646" y="428"/>
                    <a:pt x="690" y="435"/>
                    <a:pt x="718" y="348"/>
                  </a:cubicBezTo>
                  <a:cubicBezTo>
                    <a:pt x="747" y="270"/>
                    <a:pt x="697" y="233"/>
                    <a:pt x="646" y="218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8" name="Google Shape;2056;p48"/>
            <p:cNvSpPr/>
            <p:nvPr/>
          </p:nvSpPr>
          <p:spPr>
            <a:xfrm>
              <a:off x="4558852" y="3725901"/>
              <a:ext cx="69167" cy="41230"/>
            </a:xfrm>
            <a:custGeom>
              <a:avLst/>
              <a:gdLst/>
              <a:ahLst/>
              <a:cxnLst/>
              <a:rect l="l" t="t" r="r" b="b"/>
              <a:pathLst>
                <a:path w="718" h="428" extrusionOk="0">
                  <a:moveTo>
                    <a:pt x="166" y="22"/>
                  </a:moveTo>
                  <a:cubicBezTo>
                    <a:pt x="115" y="1"/>
                    <a:pt x="51" y="58"/>
                    <a:pt x="21" y="139"/>
                  </a:cubicBezTo>
                  <a:cubicBezTo>
                    <a:pt x="0" y="219"/>
                    <a:pt x="14" y="290"/>
                    <a:pt x="72" y="313"/>
                  </a:cubicBezTo>
                  <a:lnTo>
                    <a:pt x="566" y="400"/>
                  </a:lnTo>
                  <a:cubicBezTo>
                    <a:pt x="617" y="421"/>
                    <a:pt x="667" y="428"/>
                    <a:pt x="688" y="349"/>
                  </a:cubicBezTo>
                  <a:cubicBezTo>
                    <a:pt x="718" y="269"/>
                    <a:pt x="667" y="233"/>
                    <a:pt x="617" y="219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9" name="Google Shape;2057;p48"/>
            <p:cNvSpPr/>
            <p:nvPr/>
          </p:nvSpPr>
          <p:spPr>
            <a:xfrm>
              <a:off x="4546907" y="3745360"/>
              <a:ext cx="68589" cy="35836"/>
            </a:xfrm>
            <a:custGeom>
              <a:avLst/>
              <a:gdLst/>
              <a:ahLst/>
              <a:cxnLst/>
              <a:rect l="l" t="t" r="r" b="b"/>
              <a:pathLst>
                <a:path w="712" h="372" extrusionOk="0">
                  <a:moveTo>
                    <a:pt x="152" y="17"/>
                  </a:moveTo>
                  <a:cubicBezTo>
                    <a:pt x="102" y="1"/>
                    <a:pt x="44" y="38"/>
                    <a:pt x="22" y="104"/>
                  </a:cubicBezTo>
                  <a:cubicBezTo>
                    <a:pt x="1" y="168"/>
                    <a:pt x="28" y="226"/>
                    <a:pt x="81" y="248"/>
                  </a:cubicBezTo>
                  <a:lnTo>
                    <a:pt x="574" y="349"/>
                  </a:lnTo>
                  <a:cubicBezTo>
                    <a:pt x="624" y="365"/>
                    <a:pt x="668" y="372"/>
                    <a:pt x="690" y="313"/>
                  </a:cubicBezTo>
                  <a:cubicBezTo>
                    <a:pt x="711" y="248"/>
                    <a:pt x="661" y="219"/>
                    <a:pt x="610" y="205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60" name="Google Shape;2058;p48"/>
            <p:cNvSpPr/>
            <p:nvPr/>
          </p:nvSpPr>
          <p:spPr>
            <a:xfrm>
              <a:off x="4481786" y="3685344"/>
              <a:ext cx="70130" cy="68589"/>
            </a:xfrm>
            <a:custGeom>
              <a:avLst/>
              <a:gdLst/>
              <a:ahLst/>
              <a:cxnLst/>
              <a:rect l="l" t="t" r="r" b="b"/>
              <a:pathLst>
                <a:path w="728" h="712" extrusionOk="0">
                  <a:moveTo>
                    <a:pt x="677" y="479"/>
                  </a:moveTo>
                  <a:cubicBezTo>
                    <a:pt x="626" y="624"/>
                    <a:pt x="530" y="711"/>
                    <a:pt x="473" y="690"/>
                  </a:cubicBezTo>
                  <a:lnTo>
                    <a:pt x="74" y="530"/>
                  </a:lnTo>
                  <a:cubicBezTo>
                    <a:pt x="8" y="500"/>
                    <a:pt x="1" y="370"/>
                    <a:pt x="60" y="232"/>
                  </a:cubicBezTo>
                  <a:lnTo>
                    <a:pt x="60" y="232"/>
                  </a:lnTo>
                  <a:cubicBezTo>
                    <a:pt x="111" y="95"/>
                    <a:pt x="205" y="0"/>
                    <a:pt x="262" y="21"/>
                  </a:cubicBezTo>
                  <a:lnTo>
                    <a:pt x="661" y="182"/>
                  </a:lnTo>
                  <a:cubicBezTo>
                    <a:pt x="720" y="211"/>
                    <a:pt x="727" y="342"/>
                    <a:pt x="677" y="479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61" name="Google Shape;2059;p48"/>
            <p:cNvSpPr/>
            <p:nvPr/>
          </p:nvSpPr>
          <p:spPr>
            <a:xfrm>
              <a:off x="4307903" y="3451157"/>
              <a:ext cx="225900" cy="302773"/>
            </a:xfrm>
            <a:custGeom>
              <a:avLst/>
              <a:gdLst/>
              <a:ahLst/>
              <a:cxnLst/>
              <a:rect l="l" t="t" r="r" b="b"/>
              <a:pathLst>
                <a:path w="2345" h="3143" extrusionOk="0">
                  <a:moveTo>
                    <a:pt x="1842" y="3142"/>
                  </a:moveTo>
                  <a:lnTo>
                    <a:pt x="2344" y="2482"/>
                  </a:lnTo>
                  <a:cubicBezTo>
                    <a:pt x="2344" y="2482"/>
                    <a:pt x="1923" y="2170"/>
                    <a:pt x="1517" y="1822"/>
                  </a:cubicBezTo>
                  <a:cubicBezTo>
                    <a:pt x="820" y="1233"/>
                    <a:pt x="0" y="0"/>
                    <a:pt x="14" y="1691"/>
                  </a:cubicBezTo>
                  <a:cubicBezTo>
                    <a:pt x="442" y="2425"/>
                    <a:pt x="1263" y="2853"/>
                    <a:pt x="1842" y="3142"/>
                  </a:cubicBezTo>
                  <a:close/>
                </a:path>
              </a:pathLst>
            </a:custGeom>
            <a:solidFill>
              <a:srgbClr val="B28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62" name="Google Shape;2060;p48"/>
            <p:cNvSpPr/>
            <p:nvPr/>
          </p:nvSpPr>
          <p:spPr>
            <a:xfrm>
              <a:off x="4307903" y="3452506"/>
              <a:ext cx="225900" cy="283218"/>
            </a:xfrm>
            <a:custGeom>
              <a:avLst/>
              <a:gdLst/>
              <a:ahLst/>
              <a:cxnLst/>
              <a:rect l="l" t="t" r="r" b="b"/>
              <a:pathLst>
                <a:path w="2345" h="2940" extrusionOk="0">
                  <a:moveTo>
                    <a:pt x="1987" y="2940"/>
                  </a:moveTo>
                  <a:lnTo>
                    <a:pt x="2344" y="2468"/>
                  </a:lnTo>
                  <a:cubicBezTo>
                    <a:pt x="2344" y="2468"/>
                    <a:pt x="1923" y="2156"/>
                    <a:pt x="1517" y="1808"/>
                  </a:cubicBezTo>
                  <a:cubicBezTo>
                    <a:pt x="827" y="1219"/>
                    <a:pt x="0" y="0"/>
                    <a:pt x="14" y="1663"/>
                  </a:cubicBezTo>
                  <a:cubicBezTo>
                    <a:pt x="500" y="2264"/>
                    <a:pt x="1458" y="2679"/>
                    <a:pt x="1987" y="2940"/>
                  </a:cubicBezTo>
                  <a:close/>
                </a:path>
              </a:pathLst>
            </a:custGeom>
            <a:solidFill>
              <a:srgbClr val="B28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63" name="Google Shape;2061;p48"/>
            <p:cNvSpPr/>
            <p:nvPr/>
          </p:nvSpPr>
          <p:spPr>
            <a:xfrm>
              <a:off x="4477643" y="3683129"/>
              <a:ext cx="67144" cy="86892"/>
            </a:xfrm>
            <a:custGeom>
              <a:avLst/>
              <a:gdLst/>
              <a:ahLst/>
              <a:cxnLst/>
              <a:rect l="l" t="t" r="r" b="b"/>
              <a:pathLst>
                <a:path w="697" h="902" extrusionOk="0">
                  <a:moveTo>
                    <a:pt x="0" y="771"/>
                  </a:moveTo>
                  <a:lnTo>
                    <a:pt x="502" y="1"/>
                  </a:lnTo>
                  <a:lnTo>
                    <a:pt x="697" y="131"/>
                  </a:lnTo>
                  <a:lnTo>
                    <a:pt x="204" y="901"/>
                  </a:lnTo>
                  <a:close/>
                </a:path>
              </a:pathLst>
            </a:custGeom>
            <a:solidFill>
              <a:srgbClr val="E03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64" name="Google Shape;2062;p48"/>
            <p:cNvSpPr/>
            <p:nvPr/>
          </p:nvSpPr>
          <p:spPr>
            <a:xfrm>
              <a:off x="4012737" y="2421543"/>
              <a:ext cx="40074" cy="101438"/>
            </a:xfrm>
            <a:custGeom>
              <a:avLst/>
              <a:gdLst/>
              <a:ahLst/>
              <a:cxnLst/>
              <a:rect l="l" t="t" r="r" b="b"/>
              <a:pathLst>
                <a:path w="416" h="1053" extrusionOk="0">
                  <a:moveTo>
                    <a:pt x="74" y="22"/>
                  </a:moveTo>
                  <a:cubicBezTo>
                    <a:pt x="147" y="1"/>
                    <a:pt x="299" y="443"/>
                    <a:pt x="415" y="994"/>
                  </a:cubicBezTo>
                  <a:lnTo>
                    <a:pt x="147" y="1053"/>
                  </a:lnTo>
                  <a:cubicBezTo>
                    <a:pt x="37" y="494"/>
                    <a:pt x="1" y="36"/>
                    <a:pt x="74" y="22"/>
                  </a:cubicBezTo>
                  <a:close/>
                </a:path>
              </a:pathLst>
            </a:custGeom>
            <a:solidFill>
              <a:srgbClr val="E03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65" name="Google Shape;2063;p48"/>
            <p:cNvSpPr/>
            <p:nvPr/>
          </p:nvSpPr>
          <p:spPr>
            <a:xfrm>
              <a:off x="4000984" y="2482329"/>
              <a:ext cx="78318" cy="78415"/>
            </a:xfrm>
            <a:custGeom>
              <a:avLst/>
              <a:gdLst/>
              <a:ahLst/>
              <a:cxnLst/>
              <a:rect l="l" t="t" r="r" b="b"/>
              <a:pathLst>
                <a:path w="813" h="814" extrusionOk="0">
                  <a:moveTo>
                    <a:pt x="333" y="44"/>
                  </a:moveTo>
                  <a:cubicBezTo>
                    <a:pt x="530" y="0"/>
                    <a:pt x="725" y="131"/>
                    <a:pt x="769" y="335"/>
                  </a:cubicBezTo>
                  <a:cubicBezTo>
                    <a:pt x="812" y="537"/>
                    <a:pt x="682" y="734"/>
                    <a:pt x="480" y="777"/>
                  </a:cubicBezTo>
                  <a:cubicBezTo>
                    <a:pt x="283" y="814"/>
                    <a:pt x="88" y="690"/>
                    <a:pt x="44" y="486"/>
                  </a:cubicBezTo>
                  <a:cubicBezTo>
                    <a:pt x="1" y="284"/>
                    <a:pt x="131" y="87"/>
                    <a:pt x="333" y="44"/>
                  </a:cubicBezTo>
                  <a:close/>
                </a:path>
              </a:pathLst>
            </a:custGeom>
            <a:solidFill>
              <a:srgbClr val="E03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66" name="Google Shape;2064;p48"/>
            <p:cNvSpPr/>
            <p:nvPr/>
          </p:nvSpPr>
          <p:spPr>
            <a:xfrm>
              <a:off x="4419554" y="3048482"/>
              <a:ext cx="71382" cy="23987"/>
            </a:xfrm>
            <a:custGeom>
              <a:avLst/>
              <a:gdLst/>
              <a:ahLst/>
              <a:cxnLst/>
              <a:rect l="l" t="t" r="r" b="b"/>
              <a:pathLst>
                <a:path w="741" h="249" extrusionOk="0">
                  <a:moveTo>
                    <a:pt x="372" y="8"/>
                  </a:moveTo>
                  <a:cubicBezTo>
                    <a:pt x="168" y="1"/>
                    <a:pt x="1" y="51"/>
                    <a:pt x="1" y="111"/>
                  </a:cubicBezTo>
                  <a:cubicBezTo>
                    <a:pt x="1" y="175"/>
                    <a:pt x="161" y="232"/>
                    <a:pt x="365" y="241"/>
                  </a:cubicBezTo>
                  <a:cubicBezTo>
                    <a:pt x="567" y="248"/>
                    <a:pt x="734" y="205"/>
                    <a:pt x="741" y="138"/>
                  </a:cubicBezTo>
                  <a:cubicBezTo>
                    <a:pt x="741" y="74"/>
                    <a:pt x="576" y="15"/>
                    <a:pt x="372" y="8"/>
                  </a:cubicBezTo>
                  <a:close/>
                </a:path>
              </a:pathLst>
            </a:custGeom>
            <a:solidFill>
              <a:srgbClr val="EE76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67" name="Google Shape;2065;p48"/>
            <p:cNvSpPr/>
            <p:nvPr/>
          </p:nvSpPr>
          <p:spPr>
            <a:xfrm>
              <a:off x="4303665" y="3081428"/>
              <a:ext cx="58763" cy="59437"/>
            </a:xfrm>
            <a:custGeom>
              <a:avLst/>
              <a:gdLst/>
              <a:ahLst/>
              <a:cxnLst/>
              <a:rect l="l" t="t" r="r" b="b"/>
              <a:pathLst>
                <a:path w="610" h="617" extrusionOk="0">
                  <a:moveTo>
                    <a:pt x="225" y="225"/>
                  </a:moveTo>
                  <a:cubicBezTo>
                    <a:pt x="370" y="80"/>
                    <a:pt x="523" y="0"/>
                    <a:pt x="566" y="44"/>
                  </a:cubicBezTo>
                  <a:cubicBezTo>
                    <a:pt x="610" y="87"/>
                    <a:pt x="530" y="247"/>
                    <a:pt x="385" y="392"/>
                  </a:cubicBezTo>
                  <a:cubicBezTo>
                    <a:pt x="239" y="537"/>
                    <a:pt x="88" y="617"/>
                    <a:pt x="44" y="566"/>
                  </a:cubicBezTo>
                  <a:cubicBezTo>
                    <a:pt x="0" y="523"/>
                    <a:pt x="81" y="369"/>
                    <a:pt x="225" y="225"/>
                  </a:cubicBezTo>
                  <a:close/>
                </a:path>
              </a:pathLst>
            </a:custGeom>
            <a:solidFill>
              <a:srgbClr val="EE76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68" name="Google Shape;2066;p48"/>
            <p:cNvSpPr/>
            <p:nvPr/>
          </p:nvSpPr>
          <p:spPr>
            <a:xfrm>
              <a:off x="4441422" y="4275388"/>
              <a:ext cx="274066" cy="373963"/>
            </a:xfrm>
            <a:custGeom>
              <a:avLst/>
              <a:gdLst/>
              <a:ahLst/>
              <a:cxnLst/>
              <a:rect l="l" t="t" r="r" b="b"/>
              <a:pathLst>
                <a:path w="2845" h="3882" extrusionOk="0">
                  <a:moveTo>
                    <a:pt x="7" y="3649"/>
                  </a:moveTo>
                  <a:cubicBezTo>
                    <a:pt x="0" y="3715"/>
                    <a:pt x="7" y="3795"/>
                    <a:pt x="21" y="3882"/>
                  </a:cubicBezTo>
                  <a:lnTo>
                    <a:pt x="2787" y="3859"/>
                  </a:lnTo>
                  <a:cubicBezTo>
                    <a:pt x="2844" y="3685"/>
                    <a:pt x="2771" y="3504"/>
                    <a:pt x="2684" y="3431"/>
                  </a:cubicBezTo>
                  <a:cubicBezTo>
                    <a:pt x="2503" y="3417"/>
                    <a:pt x="2255" y="3403"/>
                    <a:pt x="2003" y="3380"/>
                  </a:cubicBezTo>
                  <a:cubicBezTo>
                    <a:pt x="1770" y="3323"/>
                    <a:pt x="1437" y="3243"/>
                    <a:pt x="1480" y="2801"/>
                  </a:cubicBezTo>
                  <a:cubicBezTo>
                    <a:pt x="1568" y="1916"/>
                    <a:pt x="2517" y="594"/>
                    <a:pt x="2647" y="0"/>
                  </a:cubicBezTo>
                  <a:cubicBezTo>
                    <a:pt x="2147" y="225"/>
                    <a:pt x="1646" y="305"/>
                    <a:pt x="1132" y="174"/>
                  </a:cubicBezTo>
                  <a:lnTo>
                    <a:pt x="225" y="2881"/>
                  </a:lnTo>
                  <a:cubicBezTo>
                    <a:pt x="131" y="3206"/>
                    <a:pt x="14" y="3293"/>
                    <a:pt x="7" y="3649"/>
                  </a:cubicBezTo>
                  <a:close/>
                </a:path>
              </a:pathLst>
            </a:custGeom>
            <a:solidFill>
              <a:srgbClr val="4DA0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69" name="Google Shape;2067;p48"/>
            <p:cNvSpPr/>
            <p:nvPr/>
          </p:nvSpPr>
          <p:spPr>
            <a:xfrm>
              <a:off x="4435064" y="4645117"/>
              <a:ext cx="279075" cy="21097"/>
            </a:xfrm>
            <a:custGeom>
              <a:avLst/>
              <a:gdLst/>
              <a:ahLst/>
              <a:cxnLst/>
              <a:rect l="l" t="t" r="r" b="b"/>
              <a:pathLst>
                <a:path w="2897" h="219" extrusionOk="0">
                  <a:moveTo>
                    <a:pt x="30" y="21"/>
                  </a:moveTo>
                  <a:lnTo>
                    <a:pt x="2896" y="0"/>
                  </a:lnTo>
                  <a:lnTo>
                    <a:pt x="2873" y="189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F8EE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70" name="Google Shape;2068;p48"/>
            <p:cNvSpPr/>
            <p:nvPr/>
          </p:nvSpPr>
          <p:spPr>
            <a:xfrm>
              <a:off x="4232378" y="4238300"/>
              <a:ext cx="274066" cy="411051"/>
            </a:xfrm>
            <a:custGeom>
              <a:avLst/>
              <a:gdLst/>
              <a:ahLst/>
              <a:cxnLst/>
              <a:rect l="l" t="t" r="r" b="b"/>
              <a:pathLst>
                <a:path w="2845" h="4267" extrusionOk="0">
                  <a:moveTo>
                    <a:pt x="0" y="4034"/>
                  </a:moveTo>
                  <a:cubicBezTo>
                    <a:pt x="0" y="4100"/>
                    <a:pt x="0" y="4180"/>
                    <a:pt x="21" y="4267"/>
                  </a:cubicBezTo>
                  <a:lnTo>
                    <a:pt x="2780" y="4244"/>
                  </a:lnTo>
                  <a:cubicBezTo>
                    <a:pt x="2844" y="4070"/>
                    <a:pt x="2771" y="3889"/>
                    <a:pt x="2684" y="3816"/>
                  </a:cubicBezTo>
                  <a:cubicBezTo>
                    <a:pt x="2503" y="3802"/>
                    <a:pt x="2257" y="3788"/>
                    <a:pt x="2003" y="3765"/>
                  </a:cubicBezTo>
                  <a:cubicBezTo>
                    <a:pt x="1770" y="3708"/>
                    <a:pt x="1437" y="3628"/>
                    <a:pt x="1481" y="3186"/>
                  </a:cubicBezTo>
                  <a:cubicBezTo>
                    <a:pt x="1568" y="2301"/>
                    <a:pt x="1792" y="594"/>
                    <a:pt x="1923" y="0"/>
                  </a:cubicBezTo>
                  <a:cubicBezTo>
                    <a:pt x="1430" y="225"/>
                    <a:pt x="922" y="305"/>
                    <a:pt x="413" y="175"/>
                  </a:cubicBezTo>
                  <a:lnTo>
                    <a:pt x="225" y="3266"/>
                  </a:lnTo>
                  <a:cubicBezTo>
                    <a:pt x="131" y="3591"/>
                    <a:pt x="14" y="3678"/>
                    <a:pt x="0" y="4034"/>
                  </a:cubicBezTo>
                  <a:close/>
                </a:path>
              </a:pathLst>
            </a:custGeom>
            <a:solidFill>
              <a:srgbClr val="4DA0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71" name="Google Shape;2069;p48"/>
            <p:cNvSpPr/>
            <p:nvPr/>
          </p:nvSpPr>
          <p:spPr>
            <a:xfrm>
              <a:off x="4226020" y="4645117"/>
              <a:ext cx="279075" cy="21097"/>
            </a:xfrm>
            <a:custGeom>
              <a:avLst/>
              <a:gdLst/>
              <a:ahLst/>
              <a:cxnLst/>
              <a:rect l="l" t="t" r="r" b="b"/>
              <a:pathLst>
                <a:path w="2897" h="219" extrusionOk="0">
                  <a:moveTo>
                    <a:pt x="23" y="21"/>
                  </a:moveTo>
                  <a:lnTo>
                    <a:pt x="2896" y="0"/>
                  </a:lnTo>
                  <a:lnTo>
                    <a:pt x="2874" y="189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F8EE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72" name="Google Shape;2070;p48"/>
            <p:cNvSpPr/>
            <p:nvPr/>
          </p:nvSpPr>
          <p:spPr>
            <a:xfrm>
              <a:off x="4226020" y="4238300"/>
              <a:ext cx="191605" cy="211835"/>
            </a:xfrm>
            <a:custGeom>
              <a:avLst/>
              <a:gdLst/>
              <a:ahLst/>
              <a:cxnLst/>
              <a:rect l="l" t="t" r="r" b="b"/>
              <a:pathLst>
                <a:path w="1989" h="2199" extrusionOk="0">
                  <a:moveTo>
                    <a:pt x="479" y="175"/>
                  </a:moveTo>
                  <a:lnTo>
                    <a:pt x="0" y="2031"/>
                  </a:lnTo>
                  <a:cubicBezTo>
                    <a:pt x="669" y="2198"/>
                    <a:pt x="1322" y="2184"/>
                    <a:pt x="1975" y="1987"/>
                  </a:cubicBezTo>
                  <a:lnTo>
                    <a:pt x="1989" y="0"/>
                  </a:lnTo>
                  <a:cubicBezTo>
                    <a:pt x="1510" y="211"/>
                    <a:pt x="1008" y="269"/>
                    <a:pt x="479" y="17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73" name="Google Shape;2071;p48"/>
            <p:cNvSpPr/>
            <p:nvPr/>
          </p:nvSpPr>
          <p:spPr>
            <a:xfrm>
              <a:off x="4484001" y="4244465"/>
              <a:ext cx="225033" cy="205670"/>
            </a:xfrm>
            <a:custGeom>
              <a:avLst/>
              <a:gdLst/>
              <a:ahLst/>
              <a:cxnLst/>
              <a:rect l="l" t="t" r="r" b="b"/>
              <a:pathLst>
                <a:path w="2336" h="2135" extrusionOk="0">
                  <a:moveTo>
                    <a:pt x="821" y="1"/>
                  </a:moveTo>
                  <a:lnTo>
                    <a:pt x="1" y="1728"/>
                  </a:lnTo>
                  <a:cubicBezTo>
                    <a:pt x="617" y="2019"/>
                    <a:pt x="1263" y="2134"/>
                    <a:pt x="1944" y="2070"/>
                  </a:cubicBezTo>
                  <a:lnTo>
                    <a:pt x="2336" y="124"/>
                  </a:lnTo>
                  <a:cubicBezTo>
                    <a:pt x="1829" y="241"/>
                    <a:pt x="1321" y="198"/>
                    <a:pt x="82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009225B-2A69-0F74-45CB-138343A7BDEB}"/>
              </a:ext>
            </a:extLst>
          </p:cNvPr>
          <p:cNvGrpSpPr/>
          <p:nvPr/>
        </p:nvGrpSpPr>
        <p:grpSpPr>
          <a:xfrm>
            <a:off x="4211771" y="2305321"/>
            <a:ext cx="683467" cy="528084"/>
            <a:chOff x="5471148" y="2199456"/>
            <a:chExt cx="683467" cy="528084"/>
          </a:xfrm>
        </p:grpSpPr>
        <p:sp>
          <p:nvSpPr>
            <p:cNvPr id="98" name="말풍선: 타원형 3">
              <a:extLst>
                <a:ext uri="{FF2B5EF4-FFF2-40B4-BE49-F238E27FC236}">
                  <a16:creationId xmlns:a16="http://schemas.microsoft.com/office/drawing/2014/main" id="{3DDCFBBC-285F-3B04-29B1-A3FFE4AC4F1E}"/>
                </a:ext>
              </a:extLst>
            </p:cNvPr>
            <p:cNvSpPr/>
            <p:nvPr/>
          </p:nvSpPr>
          <p:spPr>
            <a:xfrm>
              <a:off x="5471148" y="2199456"/>
              <a:ext cx="683467" cy="528084"/>
            </a:xfrm>
            <a:prstGeom prst="wedgeEllipseCallout">
              <a:avLst>
                <a:gd name="adj1" fmla="val 43468"/>
                <a:gd name="adj2" fmla="val 5310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99" name="Google Shape;1934;p36">
              <a:extLst>
                <a:ext uri="{FF2B5EF4-FFF2-40B4-BE49-F238E27FC236}">
                  <a16:creationId xmlns:a16="http://schemas.microsoft.com/office/drawing/2014/main" id="{2C93E0FB-E6EF-71AF-7C11-81CC9B365631}"/>
                </a:ext>
              </a:extLst>
            </p:cNvPr>
            <p:cNvSpPr/>
            <p:nvPr/>
          </p:nvSpPr>
          <p:spPr>
            <a:xfrm rot="19800163">
              <a:off x="5556176" y="2377773"/>
              <a:ext cx="328161" cy="171450"/>
            </a:xfrm>
            <a:custGeom>
              <a:avLst/>
              <a:gdLst/>
              <a:ahLst/>
              <a:cxnLst/>
              <a:rect l="l" t="t" r="r" b="b"/>
              <a:pathLst>
                <a:path w="17077" h="8923" extrusionOk="0">
                  <a:moveTo>
                    <a:pt x="13555" y="2975"/>
                  </a:moveTo>
                  <a:cubicBezTo>
                    <a:pt x="13810" y="2975"/>
                    <a:pt x="14052" y="3172"/>
                    <a:pt x="14052" y="3476"/>
                  </a:cubicBezTo>
                  <a:cubicBezTo>
                    <a:pt x="14052" y="3743"/>
                    <a:pt x="13818" y="3977"/>
                    <a:pt x="13551" y="3977"/>
                  </a:cubicBezTo>
                  <a:cubicBezTo>
                    <a:pt x="13100" y="3977"/>
                    <a:pt x="12882" y="3426"/>
                    <a:pt x="13200" y="3125"/>
                  </a:cubicBezTo>
                  <a:cubicBezTo>
                    <a:pt x="13304" y="3021"/>
                    <a:pt x="13431" y="2975"/>
                    <a:pt x="13555" y="2975"/>
                  </a:cubicBezTo>
                  <a:close/>
                  <a:moveTo>
                    <a:pt x="11096" y="1978"/>
                  </a:moveTo>
                  <a:cubicBezTo>
                    <a:pt x="11433" y="1978"/>
                    <a:pt x="11763" y="2336"/>
                    <a:pt x="11546" y="2724"/>
                  </a:cubicBezTo>
                  <a:cubicBezTo>
                    <a:pt x="10927" y="3810"/>
                    <a:pt x="10927" y="5130"/>
                    <a:pt x="11546" y="6199"/>
                  </a:cubicBezTo>
                  <a:cubicBezTo>
                    <a:pt x="11764" y="6591"/>
                    <a:pt x="11428" y="6951"/>
                    <a:pt x="11088" y="6951"/>
                  </a:cubicBezTo>
                  <a:cubicBezTo>
                    <a:pt x="10935" y="6951"/>
                    <a:pt x="10781" y="6877"/>
                    <a:pt x="10677" y="6701"/>
                  </a:cubicBezTo>
                  <a:cubicBezTo>
                    <a:pt x="9875" y="5314"/>
                    <a:pt x="9875" y="3610"/>
                    <a:pt x="10677" y="2239"/>
                  </a:cubicBezTo>
                  <a:cubicBezTo>
                    <a:pt x="10782" y="2055"/>
                    <a:pt x="10940" y="1978"/>
                    <a:pt x="11096" y="1978"/>
                  </a:cubicBezTo>
                  <a:close/>
                  <a:moveTo>
                    <a:pt x="10577" y="1"/>
                  </a:moveTo>
                  <a:cubicBezTo>
                    <a:pt x="8003" y="1"/>
                    <a:pt x="5363" y="1655"/>
                    <a:pt x="3743" y="2891"/>
                  </a:cubicBezTo>
                  <a:cubicBezTo>
                    <a:pt x="3141" y="1722"/>
                    <a:pt x="1938" y="1003"/>
                    <a:pt x="635" y="1003"/>
                  </a:cubicBezTo>
                  <a:cubicBezTo>
                    <a:pt x="628" y="1003"/>
                    <a:pt x="621" y="1003"/>
                    <a:pt x="613" y="1003"/>
                  </a:cubicBezTo>
                  <a:cubicBezTo>
                    <a:pt x="226" y="1003"/>
                    <a:pt x="4" y="1443"/>
                    <a:pt x="217" y="1772"/>
                  </a:cubicBezTo>
                  <a:cubicBezTo>
                    <a:pt x="1303" y="3392"/>
                    <a:pt x="1303" y="5531"/>
                    <a:pt x="217" y="7168"/>
                  </a:cubicBezTo>
                  <a:cubicBezTo>
                    <a:pt x="0" y="7486"/>
                    <a:pt x="234" y="7937"/>
                    <a:pt x="635" y="7937"/>
                  </a:cubicBezTo>
                  <a:cubicBezTo>
                    <a:pt x="1938" y="7937"/>
                    <a:pt x="3141" y="7202"/>
                    <a:pt x="3743" y="6032"/>
                  </a:cubicBezTo>
                  <a:cubicBezTo>
                    <a:pt x="5363" y="7269"/>
                    <a:pt x="8003" y="8923"/>
                    <a:pt x="10577" y="8923"/>
                  </a:cubicBezTo>
                  <a:cubicBezTo>
                    <a:pt x="14653" y="8923"/>
                    <a:pt x="16909" y="4863"/>
                    <a:pt x="16993" y="4696"/>
                  </a:cubicBezTo>
                  <a:cubicBezTo>
                    <a:pt x="17076" y="4545"/>
                    <a:pt x="17076" y="4378"/>
                    <a:pt x="16993" y="4228"/>
                  </a:cubicBezTo>
                  <a:cubicBezTo>
                    <a:pt x="16909" y="4061"/>
                    <a:pt x="14653" y="1"/>
                    <a:pt x="105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j-ea"/>
                <a:ea typeface="+mj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AB71556-EF8B-E392-B69C-7D75C0D001D4}"/>
                </a:ext>
              </a:extLst>
            </p:cNvPr>
            <p:cNvSpPr txBox="1"/>
            <p:nvPr/>
          </p:nvSpPr>
          <p:spPr>
            <a:xfrm>
              <a:off x="5733855" y="2353706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>
                  <a:latin typeface="+mj-ea"/>
                  <a:ea typeface="+mj-ea"/>
                </a:rPr>
                <a:t>..?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</p:grpSp>
      <p:sp>
        <p:nvSpPr>
          <p:cNvPr id="176" name="Google Shape;2441;p41">
            <a:extLst>
              <a:ext uri="{FF2B5EF4-FFF2-40B4-BE49-F238E27FC236}">
                <a16:creationId xmlns:a16="http://schemas.microsoft.com/office/drawing/2014/main" id="{1EAAA557-58FD-89C1-4456-055231BDA6BD}"/>
              </a:ext>
            </a:extLst>
          </p:cNvPr>
          <p:cNvSpPr txBox="1"/>
          <p:nvPr/>
        </p:nvSpPr>
        <p:spPr>
          <a:xfrm>
            <a:off x="7738665" y="1886452"/>
            <a:ext cx="3222387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solidFill>
                  <a:schemeClr val="accent2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rPr>
              <a:t>문제 해결능력</a:t>
            </a:r>
            <a:endParaRPr sz="3500" dirty="0">
              <a:solidFill>
                <a:schemeClr val="accent2"/>
              </a:solidFill>
              <a:latin typeface="+mj-ea"/>
              <a:ea typeface="+mj-ea"/>
              <a:cs typeface="Fira Sans Extra Condensed SemiBold"/>
              <a:sym typeface="Fira Sans Extra Condensed SemiBold"/>
            </a:endParaRPr>
          </a:p>
        </p:txBody>
      </p:sp>
      <p:sp>
        <p:nvSpPr>
          <p:cNvPr id="179" name="Google Shape;2444;p41">
            <a:extLst>
              <a:ext uri="{FF2B5EF4-FFF2-40B4-BE49-F238E27FC236}">
                <a16:creationId xmlns:a16="http://schemas.microsoft.com/office/drawing/2014/main" id="{DBFA71EC-7711-5269-3F05-1FF63D4A62D9}"/>
              </a:ext>
            </a:extLst>
          </p:cNvPr>
          <p:cNvSpPr txBox="1"/>
          <p:nvPr/>
        </p:nvSpPr>
        <p:spPr>
          <a:xfrm>
            <a:off x="799705" y="1877973"/>
            <a:ext cx="3222387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solidFill>
                  <a:srgbClr val="843C0C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rPr>
              <a:t>맞춤형 정보 부재</a:t>
            </a:r>
            <a:endParaRPr sz="3500" dirty="0">
              <a:solidFill>
                <a:srgbClr val="843C0C"/>
              </a:solidFill>
              <a:latin typeface="+mj-ea"/>
              <a:ea typeface="+mj-ea"/>
              <a:cs typeface="Fira Sans Extra Condensed SemiBold"/>
              <a:sym typeface="Fira Sans Extra Condensed SemiBold"/>
            </a:endParaRPr>
          </a:p>
        </p:txBody>
      </p:sp>
      <p:sp>
        <p:nvSpPr>
          <p:cNvPr id="182" name="Google Shape;2447;p41">
            <a:extLst>
              <a:ext uri="{FF2B5EF4-FFF2-40B4-BE49-F238E27FC236}">
                <a16:creationId xmlns:a16="http://schemas.microsoft.com/office/drawing/2014/main" id="{FC5E7A8A-03E0-7A9D-C587-75A8D60DB335}"/>
              </a:ext>
            </a:extLst>
          </p:cNvPr>
          <p:cNvSpPr txBox="1"/>
          <p:nvPr/>
        </p:nvSpPr>
        <p:spPr>
          <a:xfrm>
            <a:off x="803029" y="3955965"/>
            <a:ext cx="3222387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solidFill>
                  <a:schemeClr val="accent6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rPr>
              <a:t>복잡한 기본 지식</a:t>
            </a:r>
            <a:endParaRPr sz="3500" dirty="0">
              <a:solidFill>
                <a:schemeClr val="accent6"/>
              </a:solidFill>
              <a:latin typeface="+mj-ea"/>
              <a:ea typeface="+mj-ea"/>
              <a:cs typeface="Fira Sans Extra Condensed SemiBold"/>
              <a:sym typeface="Fira Sans Extra Condensed SemiBold"/>
            </a:endParaRPr>
          </a:p>
        </p:txBody>
      </p:sp>
      <p:sp>
        <p:nvSpPr>
          <p:cNvPr id="185" name="Google Shape;2450;p41">
            <a:extLst>
              <a:ext uri="{FF2B5EF4-FFF2-40B4-BE49-F238E27FC236}">
                <a16:creationId xmlns:a16="http://schemas.microsoft.com/office/drawing/2014/main" id="{4D1EF764-2ACF-0606-AB63-45027B04F979}"/>
              </a:ext>
            </a:extLst>
          </p:cNvPr>
          <p:cNvSpPr txBox="1"/>
          <p:nvPr/>
        </p:nvSpPr>
        <p:spPr>
          <a:xfrm>
            <a:off x="7738665" y="3962883"/>
            <a:ext cx="3222387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solidFill>
                  <a:schemeClr val="accent4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rPr>
              <a:t>숙련자와의 괴리감</a:t>
            </a:r>
            <a:endParaRPr sz="3500" dirty="0">
              <a:solidFill>
                <a:schemeClr val="accent4"/>
              </a:solidFill>
              <a:latin typeface="+mj-ea"/>
              <a:ea typeface="+mj-ea"/>
              <a:cs typeface="Fira Sans Extra Condensed SemiBold"/>
              <a:sym typeface="Fira Sans Extra Condensed SemiBold"/>
            </a:endParaRPr>
          </a:p>
        </p:txBody>
      </p:sp>
      <p:sp>
        <p:nvSpPr>
          <p:cNvPr id="188" name="슬라이드 번호 개체 틀 1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519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/>
      <p:bldP spid="179" grpId="0"/>
      <p:bldP spid="182" grpId="0"/>
      <p:bldP spid="1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882097"/>
            <a:ext cx="12192000" cy="925976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서비스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D50425A-452F-4B82-A0C5-AF84861F76DE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360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9C4BA8-8BCE-5D79-6FD9-1E4420EBB4A4}"/>
              </a:ext>
            </a:extLst>
          </p:cNvPr>
          <p:cNvGrpSpPr/>
          <p:nvPr/>
        </p:nvGrpSpPr>
        <p:grpSpPr>
          <a:xfrm>
            <a:off x="1870330" y="2184201"/>
            <a:ext cx="1902609" cy="2298305"/>
            <a:chOff x="1290906" y="1755381"/>
            <a:chExt cx="1426957" cy="1723729"/>
          </a:xfrm>
        </p:grpSpPr>
        <p:sp>
          <p:nvSpPr>
            <p:cNvPr id="6" name="Google Shape;1999;p48">
              <a:extLst>
                <a:ext uri="{FF2B5EF4-FFF2-40B4-BE49-F238E27FC236}">
                  <a16:creationId xmlns:a16="http://schemas.microsoft.com/office/drawing/2014/main" id="{52CB9FDA-9BED-B672-D7F3-6671769EA364}"/>
                </a:ext>
              </a:extLst>
            </p:cNvPr>
            <p:cNvSpPr/>
            <p:nvPr/>
          </p:nvSpPr>
          <p:spPr>
            <a:xfrm>
              <a:off x="1693305" y="2369738"/>
              <a:ext cx="7153" cy="9119"/>
            </a:xfrm>
            <a:custGeom>
              <a:avLst/>
              <a:gdLst/>
              <a:ahLst/>
              <a:cxnLst/>
              <a:rect l="l" t="t" r="r" b="b"/>
              <a:pathLst>
                <a:path w="109" h="139" extrusionOk="0">
                  <a:moveTo>
                    <a:pt x="28" y="8"/>
                  </a:moveTo>
                  <a:cubicBezTo>
                    <a:pt x="7" y="17"/>
                    <a:pt x="0" y="51"/>
                    <a:pt x="14" y="88"/>
                  </a:cubicBezTo>
                  <a:cubicBezTo>
                    <a:pt x="28" y="118"/>
                    <a:pt x="58" y="139"/>
                    <a:pt x="78" y="125"/>
                  </a:cubicBezTo>
                  <a:cubicBezTo>
                    <a:pt x="101" y="118"/>
                    <a:pt x="108" y="81"/>
                    <a:pt x="94" y="44"/>
                  </a:cubicBezTo>
                  <a:cubicBezTo>
                    <a:pt x="78" y="17"/>
                    <a:pt x="51" y="1"/>
                    <a:pt x="2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2000;p48">
              <a:extLst>
                <a:ext uri="{FF2B5EF4-FFF2-40B4-BE49-F238E27FC236}">
                  <a16:creationId xmlns:a16="http://schemas.microsoft.com/office/drawing/2014/main" id="{A7DE0B29-A6BD-FF56-7E8F-4BA603FEA8E9}"/>
                </a:ext>
              </a:extLst>
            </p:cNvPr>
            <p:cNvSpPr/>
            <p:nvPr/>
          </p:nvSpPr>
          <p:spPr>
            <a:xfrm>
              <a:off x="1774218" y="2334572"/>
              <a:ext cx="7678" cy="9119"/>
            </a:xfrm>
            <a:custGeom>
              <a:avLst/>
              <a:gdLst/>
              <a:ahLst/>
              <a:cxnLst/>
              <a:rect l="l" t="t" r="r" b="b"/>
              <a:pathLst>
                <a:path w="117" h="139" extrusionOk="0">
                  <a:moveTo>
                    <a:pt x="37" y="15"/>
                  </a:moveTo>
                  <a:cubicBezTo>
                    <a:pt x="7" y="21"/>
                    <a:pt x="0" y="58"/>
                    <a:pt x="14" y="95"/>
                  </a:cubicBezTo>
                  <a:cubicBezTo>
                    <a:pt x="30" y="124"/>
                    <a:pt x="57" y="138"/>
                    <a:pt x="87" y="131"/>
                  </a:cubicBezTo>
                  <a:cubicBezTo>
                    <a:pt x="108" y="124"/>
                    <a:pt x="117" y="88"/>
                    <a:pt x="101" y="51"/>
                  </a:cubicBezTo>
                  <a:cubicBezTo>
                    <a:pt x="87" y="21"/>
                    <a:pt x="57" y="1"/>
                    <a:pt x="37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2001;p48">
              <a:extLst>
                <a:ext uri="{FF2B5EF4-FFF2-40B4-BE49-F238E27FC236}">
                  <a16:creationId xmlns:a16="http://schemas.microsoft.com/office/drawing/2014/main" id="{C3DE0EED-CD8C-D061-6AEF-2998F5C1C76A}"/>
                </a:ext>
              </a:extLst>
            </p:cNvPr>
            <p:cNvSpPr/>
            <p:nvPr/>
          </p:nvSpPr>
          <p:spPr>
            <a:xfrm>
              <a:off x="1485609" y="1931343"/>
              <a:ext cx="49085" cy="135742"/>
            </a:xfrm>
            <a:custGeom>
              <a:avLst/>
              <a:gdLst/>
              <a:ahLst/>
              <a:cxnLst/>
              <a:rect l="l" t="t" r="r" b="b"/>
              <a:pathLst>
                <a:path w="748" h="2069" extrusionOk="0">
                  <a:moveTo>
                    <a:pt x="443" y="668"/>
                  </a:moveTo>
                  <a:cubicBezTo>
                    <a:pt x="349" y="276"/>
                    <a:pt x="239" y="1"/>
                    <a:pt x="182" y="15"/>
                  </a:cubicBezTo>
                  <a:cubicBezTo>
                    <a:pt x="124" y="22"/>
                    <a:pt x="131" y="320"/>
                    <a:pt x="196" y="718"/>
                  </a:cubicBezTo>
                  <a:cubicBezTo>
                    <a:pt x="74" y="792"/>
                    <a:pt x="1" y="943"/>
                    <a:pt x="30" y="1089"/>
                  </a:cubicBezTo>
                  <a:lnTo>
                    <a:pt x="255" y="1046"/>
                  </a:lnTo>
                  <a:cubicBezTo>
                    <a:pt x="255" y="1053"/>
                    <a:pt x="262" y="1053"/>
                    <a:pt x="262" y="1060"/>
                  </a:cubicBezTo>
                  <a:cubicBezTo>
                    <a:pt x="379" y="1626"/>
                    <a:pt x="530" y="2068"/>
                    <a:pt x="603" y="2054"/>
                  </a:cubicBezTo>
                  <a:cubicBezTo>
                    <a:pt x="675" y="2040"/>
                    <a:pt x="640" y="1568"/>
                    <a:pt x="523" y="1009"/>
                  </a:cubicBezTo>
                  <a:lnTo>
                    <a:pt x="523" y="987"/>
                  </a:lnTo>
                  <a:lnTo>
                    <a:pt x="748" y="943"/>
                  </a:lnTo>
                  <a:cubicBezTo>
                    <a:pt x="711" y="792"/>
                    <a:pt x="588" y="691"/>
                    <a:pt x="443" y="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2002;p48">
              <a:extLst>
                <a:ext uri="{FF2B5EF4-FFF2-40B4-BE49-F238E27FC236}">
                  <a16:creationId xmlns:a16="http://schemas.microsoft.com/office/drawing/2014/main" id="{FDB4864F-7396-94FB-7D4C-722BD97475C0}"/>
                </a:ext>
              </a:extLst>
            </p:cNvPr>
            <p:cNvSpPr/>
            <p:nvPr/>
          </p:nvSpPr>
          <p:spPr>
            <a:xfrm>
              <a:off x="1290906" y="1755643"/>
              <a:ext cx="1422357" cy="1159745"/>
            </a:xfrm>
            <a:custGeom>
              <a:avLst/>
              <a:gdLst/>
              <a:ahLst/>
              <a:cxnLst/>
              <a:rect l="l" t="t" r="r" b="b"/>
              <a:pathLst>
                <a:path w="21675" h="17677" extrusionOk="0">
                  <a:moveTo>
                    <a:pt x="2452" y="1946"/>
                  </a:moveTo>
                  <a:cubicBezTo>
                    <a:pt x="2503" y="1946"/>
                    <a:pt x="2553" y="1946"/>
                    <a:pt x="2597" y="1960"/>
                  </a:cubicBezTo>
                  <a:cubicBezTo>
                    <a:pt x="2910" y="2019"/>
                    <a:pt x="3105" y="2271"/>
                    <a:pt x="3185" y="2707"/>
                  </a:cubicBezTo>
                  <a:cubicBezTo>
                    <a:pt x="3309" y="3456"/>
                    <a:pt x="3222" y="4478"/>
                    <a:pt x="2954" y="5624"/>
                  </a:cubicBezTo>
                  <a:cubicBezTo>
                    <a:pt x="2743" y="5639"/>
                    <a:pt x="2538" y="5648"/>
                    <a:pt x="2342" y="5648"/>
                  </a:cubicBezTo>
                  <a:cubicBezTo>
                    <a:pt x="1454" y="5648"/>
                    <a:pt x="743" y="5475"/>
                    <a:pt x="392" y="5030"/>
                  </a:cubicBezTo>
                  <a:cubicBezTo>
                    <a:pt x="72" y="4631"/>
                    <a:pt x="124" y="4029"/>
                    <a:pt x="507" y="3376"/>
                  </a:cubicBezTo>
                  <a:cubicBezTo>
                    <a:pt x="1002" y="2562"/>
                    <a:pt x="1857" y="1946"/>
                    <a:pt x="2452" y="1946"/>
                  </a:cubicBezTo>
                  <a:close/>
                  <a:moveTo>
                    <a:pt x="21675" y="1"/>
                  </a:moveTo>
                  <a:cubicBezTo>
                    <a:pt x="16682" y="7"/>
                    <a:pt x="13728" y="1655"/>
                    <a:pt x="11356" y="2977"/>
                  </a:cubicBezTo>
                  <a:cubicBezTo>
                    <a:pt x="10319" y="3550"/>
                    <a:pt x="9338" y="4093"/>
                    <a:pt x="8344" y="4413"/>
                  </a:cubicBezTo>
                  <a:cubicBezTo>
                    <a:pt x="6863" y="4892"/>
                    <a:pt x="4753" y="5486"/>
                    <a:pt x="3041" y="5624"/>
                  </a:cubicBezTo>
                  <a:cubicBezTo>
                    <a:pt x="3293" y="4478"/>
                    <a:pt x="3381" y="3456"/>
                    <a:pt x="3250" y="2700"/>
                  </a:cubicBezTo>
                  <a:cubicBezTo>
                    <a:pt x="3149" y="2113"/>
                    <a:pt x="2851" y="1932"/>
                    <a:pt x="2613" y="1888"/>
                  </a:cubicBezTo>
                  <a:cubicBezTo>
                    <a:pt x="2562" y="1880"/>
                    <a:pt x="2503" y="1873"/>
                    <a:pt x="2452" y="1873"/>
                  </a:cubicBezTo>
                  <a:cubicBezTo>
                    <a:pt x="1778" y="1873"/>
                    <a:pt x="899" y="2592"/>
                    <a:pt x="450" y="3339"/>
                  </a:cubicBezTo>
                  <a:cubicBezTo>
                    <a:pt x="44" y="4013"/>
                    <a:pt x="0" y="4645"/>
                    <a:pt x="333" y="5073"/>
                  </a:cubicBezTo>
                  <a:cubicBezTo>
                    <a:pt x="611" y="5426"/>
                    <a:pt x="1195" y="5725"/>
                    <a:pt x="2368" y="5725"/>
                  </a:cubicBezTo>
                  <a:cubicBezTo>
                    <a:pt x="2545" y="5725"/>
                    <a:pt x="2734" y="5718"/>
                    <a:pt x="2938" y="5704"/>
                  </a:cubicBezTo>
                  <a:lnTo>
                    <a:pt x="2938" y="5704"/>
                  </a:lnTo>
                  <a:cubicBezTo>
                    <a:pt x="2562" y="7308"/>
                    <a:pt x="1857" y="9143"/>
                    <a:pt x="929" y="10820"/>
                  </a:cubicBezTo>
                  <a:cubicBezTo>
                    <a:pt x="211" y="12111"/>
                    <a:pt x="406" y="14766"/>
                    <a:pt x="1735" y="16386"/>
                  </a:cubicBezTo>
                  <a:cubicBezTo>
                    <a:pt x="2264" y="17030"/>
                    <a:pt x="3128" y="17677"/>
                    <a:pt x="4425" y="17677"/>
                  </a:cubicBezTo>
                  <a:cubicBezTo>
                    <a:pt x="4897" y="17677"/>
                    <a:pt x="5427" y="17596"/>
                    <a:pt x="6022" y="17394"/>
                  </a:cubicBezTo>
                  <a:lnTo>
                    <a:pt x="6001" y="17328"/>
                  </a:lnTo>
                  <a:cubicBezTo>
                    <a:pt x="5419" y="17527"/>
                    <a:pt x="4898" y="17611"/>
                    <a:pt x="4435" y="17611"/>
                  </a:cubicBezTo>
                  <a:cubicBezTo>
                    <a:pt x="3154" y="17611"/>
                    <a:pt x="2307" y="16970"/>
                    <a:pt x="1785" y="16343"/>
                  </a:cubicBezTo>
                  <a:cubicBezTo>
                    <a:pt x="472" y="14746"/>
                    <a:pt x="282" y="12126"/>
                    <a:pt x="986" y="10848"/>
                  </a:cubicBezTo>
                  <a:cubicBezTo>
                    <a:pt x="1937" y="9143"/>
                    <a:pt x="2649" y="7301"/>
                    <a:pt x="3018" y="5697"/>
                  </a:cubicBezTo>
                  <a:cubicBezTo>
                    <a:pt x="4237" y="5610"/>
                    <a:pt x="5958" y="5255"/>
                    <a:pt x="8366" y="4478"/>
                  </a:cubicBezTo>
                  <a:cubicBezTo>
                    <a:pt x="9368" y="4159"/>
                    <a:pt x="10346" y="3607"/>
                    <a:pt x="11384" y="3034"/>
                  </a:cubicBezTo>
                  <a:cubicBezTo>
                    <a:pt x="13758" y="1714"/>
                    <a:pt x="16703" y="81"/>
                    <a:pt x="21675" y="67"/>
                  </a:cubicBezTo>
                  <a:lnTo>
                    <a:pt x="21675" y="1"/>
                  </a:lnTo>
                  <a:close/>
                </a:path>
              </a:pathLst>
            </a:custGeom>
            <a:solidFill>
              <a:srgbClr val="9BAE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2003;p48">
              <a:extLst>
                <a:ext uri="{FF2B5EF4-FFF2-40B4-BE49-F238E27FC236}">
                  <a16:creationId xmlns:a16="http://schemas.microsoft.com/office/drawing/2014/main" id="{F11FC098-1CAC-5E93-C506-792458882AA2}"/>
                </a:ext>
              </a:extLst>
            </p:cNvPr>
            <p:cNvSpPr/>
            <p:nvPr/>
          </p:nvSpPr>
          <p:spPr>
            <a:xfrm>
              <a:off x="1450435" y="3405695"/>
              <a:ext cx="680959" cy="73415"/>
            </a:xfrm>
            <a:custGeom>
              <a:avLst/>
              <a:gdLst/>
              <a:ahLst/>
              <a:cxnLst/>
              <a:rect l="l" t="t" r="r" b="b"/>
              <a:pathLst>
                <a:path w="10377" h="1119" extrusionOk="0">
                  <a:moveTo>
                    <a:pt x="5188" y="1119"/>
                  </a:moveTo>
                  <a:cubicBezTo>
                    <a:pt x="8046" y="1119"/>
                    <a:pt x="10376" y="872"/>
                    <a:pt x="10376" y="560"/>
                  </a:cubicBezTo>
                  <a:cubicBezTo>
                    <a:pt x="10376" y="255"/>
                    <a:pt x="8046" y="1"/>
                    <a:pt x="5188" y="1"/>
                  </a:cubicBezTo>
                  <a:cubicBezTo>
                    <a:pt x="2329" y="1"/>
                    <a:pt x="0" y="255"/>
                    <a:pt x="0" y="560"/>
                  </a:cubicBezTo>
                  <a:cubicBezTo>
                    <a:pt x="0" y="872"/>
                    <a:pt x="2329" y="1119"/>
                    <a:pt x="5188" y="1119"/>
                  </a:cubicBezTo>
                  <a:close/>
                </a:path>
              </a:pathLst>
            </a:custGeom>
            <a:solidFill>
              <a:srgbClr val="000000">
                <a:alpha val="754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1" name="Google Shape;2004;p48">
              <a:extLst>
                <a:ext uri="{FF2B5EF4-FFF2-40B4-BE49-F238E27FC236}">
                  <a16:creationId xmlns:a16="http://schemas.microsoft.com/office/drawing/2014/main" id="{2A8466BC-9F99-DB40-8A9F-99E13E6358A3}"/>
                </a:ext>
              </a:extLst>
            </p:cNvPr>
            <p:cNvSpPr/>
            <p:nvPr/>
          </p:nvSpPr>
          <p:spPr>
            <a:xfrm>
              <a:off x="1867534" y="3162025"/>
              <a:ext cx="118120" cy="27621"/>
            </a:xfrm>
            <a:custGeom>
              <a:avLst/>
              <a:gdLst/>
              <a:ahLst/>
              <a:cxnLst/>
              <a:rect l="l" t="t" r="r" b="b"/>
              <a:pathLst>
                <a:path w="1800" h="421" extrusionOk="0">
                  <a:moveTo>
                    <a:pt x="1" y="159"/>
                  </a:moveTo>
                  <a:cubicBezTo>
                    <a:pt x="22" y="0"/>
                    <a:pt x="436" y="7"/>
                    <a:pt x="805" y="44"/>
                  </a:cubicBezTo>
                  <a:cubicBezTo>
                    <a:pt x="1800" y="131"/>
                    <a:pt x="1742" y="420"/>
                    <a:pt x="732" y="349"/>
                  </a:cubicBezTo>
                  <a:cubicBezTo>
                    <a:pt x="436" y="326"/>
                    <a:pt x="246" y="282"/>
                    <a:pt x="1" y="159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2005;p48">
              <a:extLst>
                <a:ext uri="{FF2B5EF4-FFF2-40B4-BE49-F238E27FC236}">
                  <a16:creationId xmlns:a16="http://schemas.microsoft.com/office/drawing/2014/main" id="{45EE5EB4-DC4D-73AA-6282-D26E8F6168DE}"/>
                </a:ext>
              </a:extLst>
            </p:cNvPr>
            <p:cNvSpPr/>
            <p:nvPr/>
          </p:nvSpPr>
          <p:spPr>
            <a:xfrm>
              <a:off x="1668959" y="3154808"/>
              <a:ext cx="115823" cy="30573"/>
            </a:xfrm>
            <a:custGeom>
              <a:avLst/>
              <a:gdLst/>
              <a:ahLst/>
              <a:cxnLst/>
              <a:rect l="l" t="t" r="r" b="b"/>
              <a:pathLst>
                <a:path w="1765" h="466" extrusionOk="0">
                  <a:moveTo>
                    <a:pt x="7" y="379"/>
                  </a:moveTo>
                  <a:cubicBezTo>
                    <a:pt x="0" y="225"/>
                    <a:pt x="406" y="154"/>
                    <a:pt x="777" y="110"/>
                  </a:cubicBezTo>
                  <a:cubicBezTo>
                    <a:pt x="1764" y="1"/>
                    <a:pt x="1764" y="298"/>
                    <a:pt x="754" y="422"/>
                  </a:cubicBezTo>
                  <a:cubicBezTo>
                    <a:pt x="465" y="466"/>
                    <a:pt x="275" y="459"/>
                    <a:pt x="7" y="379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2006;p48">
              <a:extLst>
                <a:ext uri="{FF2B5EF4-FFF2-40B4-BE49-F238E27FC236}">
                  <a16:creationId xmlns:a16="http://schemas.microsoft.com/office/drawing/2014/main" id="{A8E44DF9-6866-AEC0-7F13-A4F54E6DD071}"/>
                </a:ext>
              </a:extLst>
            </p:cNvPr>
            <p:cNvSpPr/>
            <p:nvPr/>
          </p:nvSpPr>
          <p:spPr>
            <a:xfrm>
              <a:off x="1672240" y="2765422"/>
              <a:ext cx="303370" cy="577543"/>
            </a:xfrm>
            <a:custGeom>
              <a:avLst/>
              <a:gdLst/>
              <a:ahLst/>
              <a:cxnLst/>
              <a:rect l="l" t="t" r="r" b="b"/>
              <a:pathLst>
                <a:path w="4623" h="8803" extrusionOk="0">
                  <a:moveTo>
                    <a:pt x="4006" y="22"/>
                  </a:moveTo>
                  <a:cubicBezTo>
                    <a:pt x="4006" y="22"/>
                    <a:pt x="4565" y="1850"/>
                    <a:pt x="4622" y="4877"/>
                  </a:cubicBezTo>
                  <a:cubicBezTo>
                    <a:pt x="4579" y="6254"/>
                    <a:pt x="3245" y="8678"/>
                    <a:pt x="3245" y="8678"/>
                  </a:cubicBezTo>
                  <a:lnTo>
                    <a:pt x="2475" y="8598"/>
                  </a:lnTo>
                  <a:cubicBezTo>
                    <a:pt x="2475" y="8598"/>
                    <a:pt x="3302" y="6712"/>
                    <a:pt x="3390" y="5101"/>
                  </a:cubicBezTo>
                  <a:cubicBezTo>
                    <a:pt x="3477" y="3424"/>
                    <a:pt x="2656" y="2148"/>
                    <a:pt x="2606" y="2118"/>
                  </a:cubicBezTo>
                  <a:cubicBezTo>
                    <a:pt x="2505" y="2047"/>
                    <a:pt x="1671" y="2118"/>
                    <a:pt x="1671" y="2118"/>
                  </a:cubicBezTo>
                  <a:cubicBezTo>
                    <a:pt x="1671" y="2118"/>
                    <a:pt x="1627" y="3621"/>
                    <a:pt x="1467" y="5152"/>
                  </a:cubicBezTo>
                  <a:cubicBezTo>
                    <a:pt x="1293" y="6886"/>
                    <a:pt x="807" y="8671"/>
                    <a:pt x="791" y="8722"/>
                  </a:cubicBezTo>
                  <a:cubicBezTo>
                    <a:pt x="777" y="8802"/>
                    <a:pt x="1" y="8722"/>
                    <a:pt x="1" y="8722"/>
                  </a:cubicBezTo>
                  <a:cubicBezTo>
                    <a:pt x="1" y="8722"/>
                    <a:pt x="168" y="7003"/>
                    <a:pt x="312" y="5122"/>
                  </a:cubicBezTo>
                  <a:cubicBezTo>
                    <a:pt x="473" y="3099"/>
                    <a:pt x="154" y="617"/>
                    <a:pt x="147" y="269"/>
                  </a:cubicBezTo>
                  <a:cubicBezTo>
                    <a:pt x="704" y="399"/>
                    <a:pt x="3658" y="1"/>
                    <a:pt x="3658" y="1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2007;p48">
              <a:extLst>
                <a:ext uri="{FF2B5EF4-FFF2-40B4-BE49-F238E27FC236}">
                  <a16:creationId xmlns:a16="http://schemas.microsoft.com/office/drawing/2014/main" id="{8684A136-3A78-2E9E-127E-F3C7280F01AA}"/>
                </a:ext>
              </a:extLst>
            </p:cNvPr>
            <p:cNvSpPr/>
            <p:nvPr/>
          </p:nvSpPr>
          <p:spPr>
            <a:xfrm>
              <a:off x="1834657" y="2901494"/>
              <a:ext cx="102436" cy="430911"/>
            </a:xfrm>
            <a:custGeom>
              <a:avLst/>
              <a:gdLst/>
              <a:ahLst/>
              <a:cxnLst/>
              <a:rect l="l" t="t" r="r" b="b"/>
              <a:pathLst>
                <a:path w="1561" h="6568" extrusionOk="0">
                  <a:moveTo>
                    <a:pt x="153" y="44"/>
                  </a:moveTo>
                  <a:cubicBezTo>
                    <a:pt x="138" y="37"/>
                    <a:pt x="117" y="30"/>
                    <a:pt x="80" y="23"/>
                  </a:cubicBezTo>
                  <a:cubicBezTo>
                    <a:pt x="328" y="9"/>
                    <a:pt x="632" y="1"/>
                    <a:pt x="690" y="44"/>
                  </a:cubicBezTo>
                  <a:cubicBezTo>
                    <a:pt x="740" y="74"/>
                    <a:pt x="1561" y="1350"/>
                    <a:pt x="1474" y="3027"/>
                  </a:cubicBezTo>
                  <a:cubicBezTo>
                    <a:pt x="1386" y="4638"/>
                    <a:pt x="399" y="6568"/>
                    <a:pt x="399" y="6568"/>
                  </a:cubicBezTo>
                  <a:lnTo>
                    <a:pt x="0" y="6524"/>
                  </a:lnTo>
                  <a:cubicBezTo>
                    <a:pt x="0" y="6524"/>
                    <a:pt x="850" y="4638"/>
                    <a:pt x="937" y="3027"/>
                  </a:cubicBezTo>
                  <a:cubicBezTo>
                    <a:pt x="1024" y="1350"/>
                    <a:pt x="204" y="74"/>
                    <a:pt x="153" y="44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2008;p48">
              <a:extLst>
                <a:ext uri="{FF2B5EF4-FFF2-40B4-BE49-F238E27FC236}">
                  <a16:creationId xmlns:a16="http://schemas.microsoft.com/office/drawing/2014/main" id="{6A43107D-6B8A-770F-66DA-20969C5BEAB9}"/>
                </a:ext>
              </a:extLst>
            </p:cNvPr>
            <p:cNvSpPr/>
            <p:nvPr/>
          </p:nvSpPr>
          <p:spPr>
            <a:xfrm>
              <a:off x="1672240" y="2783005"/>
              <a:ext cx="74350" cy="556615"/>
            </a:xfrm>
            <a:custGeom>
              <a:avLst/>
              <a:gdLst/>
              <a:ahLst/>
              <a:cxnLst/>
              <a:rect l="l" t="t" r="r" b="b"/>
              <a:pathLst>
                <a:path w="1133" h="8484" extrusionOk="0">
                  <a:moveTo>
                    <a:pt x="1032" y="8"/>
                  </a:moveTo>
                  <a:cubicBezTo>
                    <a:pt x="1133" y="1910"/>
                    <a:pt x="1075" y="3919"/>
                    <a:pt x="1032" y="4332"/>
                  </a:cubicBezTo>
                  <a:cubicBezTo>
                    <a:pt x="922" y="5386"/>
                    <a:pt x="385" y="8273"/>
                    <a:pt x="349" y="8484"/>
                  </a:cubicBezTo>
                  <a:cubicBezTo>
                    <a:pt x="175" y="8468"/>
                    <a:pt x="23" y="8454"/>
                    <a:pt x="1" y="8454"/>
                  </a:cubicBezTo>
                  <a:lnTo>
                    <a:pt x="1" y="8454"/>
                  </a:lnTo>
                  <a:lnTo>
                    <a:pt x="1" y="8454"/>
                  </a:lnTo>
                  <a:lnTo>
                    <a:pt x="1" y="8454"/>
                  </a:lnTo>
                  <a:cubicBezTo>
                    <a:pt x="1" y="8447"/>
                    <a:pt x="168" y="6735"/>
                    <a:pt x="312" y="4854"/>
                  </a:cubicBezTo>
                  <a:cubicBezTo>
                    <a:pt x="473" y="2831"/>
                    <a:pt x="154" y="349"/>
                    <a:pt x="147" y="1"/>
                  </a:cubicBezTo>
                  <a:cubicBezTo>
                    <a:pt x="298" y="37"/>
                    <a:pt x="633" y="37"/>
                    <a:pt x="1032" y="8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2009;p48">
              <a:extLst>
                <a:ext uri="{FF2B5EF4-FFF2-40B4-BE49-F238E27FC236}">
                  <a16:creationId xmlns:a16="http://schemas.microsoft.com/office/drawing/2014/main" id="{5250F0EF-A50D-3C40-646D-A7DF2A23C182}"/>
                </a:ext>
              </a:extLst>
            </p:cNvPr>
            <p:cNvSpPr/>
            <p:nvPr/>
          </p:nvSpPr>
          <p:spPr>
            <a:xfrm>
              <a:off x="1757024" y="2490785"/>
              <a:ext cx="100074" cy="155687"/>
            </a:xfrm>
            <a:custGeom>
              <a:avLst/>
              <a:gdLst/>
              <a:ahLst/>
              <a:cxnLst/>
              <a:rect l="l" t="t" r="r" b="b"/>
              <a:pathLst>
                <a:path w="1525" h="2373" extrusionOk="0">
                  <a:moveTo>
                    <a:pt x="1" y="131"/>
                  </a:moveTo>
                  <a:cubicBezTo>
                    <a:pt x="1" y="131"/>
                    <a:pt x="979" y="1371"/>
                    <a:pt x="1241" y="1872"/>
                  </a:cubicBezTo>
                  <a:cubicBezTo>
                    <a:pt x="1249" y="1879"/>
                    <a:pt x="1525" y="2372"/>
                    <a:pt x="1525" y="2372"/>
                  </a:cubicBezTo>
                  <a:cubicBezTo>
                    <a:pt x="1408" y="798"/>
                    <a:pt x="487" y="131"/>
                    <a:pt x="487" y="131"/>
                  </a:cubicBezTo>
                  <a:cubicBezTo>
                    <a:pt x="487" y="131"/>
                    <a:pt x="292" y="0"/>
                    <a:pt x="1" y="131"/>
                  </a:cubicBezTo>
                  <a:close/>
                </a:path>
              </a:pathLst>
            </a:custGeom>
            <a:solidFill>
              <a:srgbClr val="4DA0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2010;p48">
              <a:extLst>
                <a:ext uri="{FF2B5EF4-FFF2-40B4-BE49-F238E27FC236}">
                  <a16:creationId xmlns:a16="http://schemas.microsoft.com/office/drawing/2014/main" id="{611E9E61-9C06-E74C-CF66-DFB36614E309}"/>
                </a:ext>
              </a:extLst>
            </p:cNvPr>
            <p:cNvSpPr/>
            <p:nvPr/>
          </p:nvSpPr>
          <p:spPr>
            <a:xfrm>
              <a:off x="2005145" y="2396506"/>
              <a:ext cx="96727" cy="182849"/>
            </a:xfrm>
            <a:custGeom>
              <a:avLst/>
              <a:gdLst/>
              <a:ahLst/>
              <a:cxnLst/>
              <a:rect l="l" t="t" r="r" b="b"/>
              <a:pathLst>
                <a:path w="1474" h="2787" extrusionOk="0">
                  <a:moveTo>
                    <a:pt x="1" y="2787"/>
                  </a:moveTo>
                  <a:cubicBezTo>
                    <a:pt x="356" y="1836"/>
                    <a:pt x="472" y="748"/>
                    <a:pt x="537" y="551"/>
                  </a:cubicBezTo>
                  <a:cubicBezTo>
                    <a:pt x="523" y="537"/>
                    <a:pt x="1284" y="0"/>
                    <a:pt x="1277" y="182"/>
                  </a:cubicBezTo>
                  <a:cubicBezTo>
                    <a:pt x="1277" y="333"/>
                    <a:pt x="1474" y="761"/>
                    <a:pt x="1096" y="1254"/>
                  </a:cubicBezTo>
                  <a:cubicBezTo>
                    <a:pt x="835" y="1589"/>
                    <a:pt x="885" y="2155"/>
                    <a:pt x="741" y="2634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2011;p48">
              <a:extLst>
                <a:ext uri="{FF2B5EF4-FFF2-40B4-BE49-F238E27FC236}">
                  <a16:creationId xmlns:a16="http://schemas.microsoft.com/office/drawing/2014/main" id="{F3F68878-AF59-7C76-738B-35DDC3532BB6}"/>
                </a:ext>
              </a:extLst>
            </p:cNvPr>
            <p:cNvSpPr/>
            <p:nvPr/>
          </p:nvSpPr>
          <p:spPr>
            <a:xfrm>
              <a:off x="1818382" y="2474515"/>
              <a:ext cx="203953" cy="209551"/>
            </a:xfrm>
            <a:custGeom>
              <a:avLst/>
              <a:gdLst/>
              <a:ahLst/>
              <a:cxnLst/>
              <a:rect l="l" t="t" r="r" b="b"/>
              <a:pathLst>
                <a:path w="3108" h="3194" extrusionOk="0">
                  <a:moveTo>
                    <a:pt x="1715" y="560"/>
                  </a:moveTo>
                  <a:cubicBezTo>
                    <a:pt x="1715" y="560"/>
                    <a:pt x="2606" y="1633"/>
                    <a:pt x="3071" y="1981"/>
                  </a:cubicBezTo>
                  <a:cubicBezTo>
                    <a:pt x="3108" y="1990"/>
                    <a:pt x="2448" y="3186"/>
                    <a:pt x="2274" y="3193"/>
                  </a:cubicBezTo>
                  <a:cubicBezTo>
                    <a:pt x="1323" y="2947"/>
                    <a:pt x="1373" y="1511"/>
                    <a:pt x="88" y="805"/>
                  </a:cubicBezTo>
                  <a:cubicBezTo>
                    <a:pt x="1" y="1"/>
                    <a:pt x="1133" y="44"/>
                    <a:pt x="1715" y="560"/>
                  </a:cubicBezTo>
                  <a:close/>
                </a:path>
              </a:pathLst>
            </a:custGeom>
            <a:solidFill>
              <a:srgbClr val="B282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2012;p48">
              <a:extLst>
                <a:ext uri="{FF2B5EF4-FFF2-40B4-BE49-F238E27FC236}">
                  <a16:creationId xmlns:a16="http://schemas.microsoft.com/office/drawing/2014/main" id="{8AE7A63A-F2F3-F717-D7B6-65E096918A37}"/>
                </a:ext>
              </a:extLst>
            </p:cNvPr>
            <p:cNvSpPr/>
            <p:nvPr/>
          </p:nvSpPr>
          <p:spPr>
            <a:xfrm>
              <a:off x="1820810" y="2486455"/>
              <a:ext cx="174357" cy="190525"/>
            </a:xfrm>
            <a:custGeom>
              <a:avLst/>
              <a:gdLst/>
              <a:ahLst/>
              <a:cxnLst/>
              <a:rect l="l" t="t" r="r" b="b"/>
              <a:pathLst>
                <a:path w="2657" h="2904" extrusionOk="0">
                  <a:moveTo>
                    <a:pt x="1982" y="2903"/>
                  </a:moveTo>
                  <a:cubicBezTo>
                    <a:pt x="1279" y="2489"/>
                    <a:pt x="1213" y="1256"/>
                    <a:pt x="51" y="623"/>
                  </a:cubicBezTo>
                  <a:cubicBezTo>
                    <a:pt x="1" y="181"/>
                    <a:pt x="321" y="0"/>
                    <a:pt x="704" y="0"/>
                  </a:cubicBezTo>
                  <a:cubicBezTo>
                    <a:pt x="981" y="73"/>
                    <a:pt x="1256" y="232"/>
                    <a:pt x="1444" y="449"/>
                  </a:cubicBezTo>
                  <a:cubicBezTo>
                    <a:pt x="1444" y="449"/>
                    <a:pt x="2207" y="1625"/>
                    <a:pt x="2635" y="2025"/>
                  </a:cubicBezTo>
                  <a:cubicBezTo>
                    <a:pt x="2656" y="2032"/>
                    <a:pt x="2271" y="2583"/>
                    <a:pt x="1982" y="2903"/>
                  </a:cubicBezTo>
                  <a:close/>
                </a:path>
              </a:pathLst>
            </a:custGeom>
            <a:solidFill>
              <a:srgbClr val="B282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2013;p48">
              <a:extLst>
                <a:ext uri="{FF2B5EF4-FFF2-40B4-BE49-F238E27FC236}">
                  <a16:creationId xmlns:a16="http://schemas.microsoft.com/office/drawing/2014/main" id="{4F74C85D-4979-E88B-079E-DE1EF64206E4}"/>
                </a:ext>
              </a:extLst>
            </p:cNvPr>
            <p:cNvSpPr/>
            <p:nvPr/>
          </p:nvSpPr>
          <p:spPr>
            <a:xfrm>
              <a:off x="1644153" y="2474515"/>
              <a:ext cx="301992" cy="372323"/>
            </a:xfrm>
            <a:custGeom>
              <a:avLst/>
              <a:gdLst/>
              <a:ahLst/>
              <a:cxnLst/>
              <a:rect l="l" t="t" r="r" b="b"/>
              <a:pathLst>
                <a:path w="4602" h="5675" extrusionOk="0">
                  <a:moveTo>
                    <a:pt x="502" y="3688"/>
                  </a:moveTo>
                  <a:cubicBezTo>
                    <a:pt x="566" y="3912"/>
                    <a:pt x="495" y="4978"/>
                    <a:pt x="531" y="5516"/>
                  </a:cubicBezTo>
                  <a:cubicBezTo>
                    <a:pt x="552" y="5581"/>
                    <a:pt x="653" y="4891"/>
                    <a:pt x="669" y="4950"/>
                  </a:cubicBezTo>
                  <a:cubicBezTo>
                    <a:pt x="784" y="5283"/>
                    <a:pt x="887" y="5551"/>
                    <a:pt x="887" y="5551"/>
                  </a:cubicBezTo>
                  <a:cubicBezTo>
                    <a:pt x="2612" y="5675"/>
                    <a:pt x="3353" y="5232"/>
                    <a:pt x="4601" y="5081"/>
                  </a:cubicBezTo>
                  <a:cubicBezTo>
                    <a:pt x="4601" y="5081"/>
                    <a:pt x="4471" y="4217"/>
                    <a:pt x="4079" y="1763"/>
                  </a:cubicBezTo>
                  <a:cubicBezTo>
                    <a:pt x="3919" y="1277"/>
                    <a:pt x="4101" y="269"/>
                    <a:pt x="4101" y="269"/>
                  </a:cubicBezTo>
                  <a:cubicBezTo>
                    <a:pt x="4101" y="269"/>
                    <a:pt x="3650" y="8"/>
                    <a:pt x="2337" y="8"/>
                  </a:cubicBezTo>
                  <a:cubicBezTo>
                    <a:pt x="523" y="1"/>
                    <a:pt x="653" y="530"/>
                    <a:pt x="653" y="530"/>
                  </a:cubicBezTo>
                  <a:cubicBezTo>
                    <a:pt x="653" y="530"/>
                    <a:pt x="1031" y="1234"/>
                    <a:pt x="472" y="1822"/>
                  </a:cubicBezTo>
                  <a:cubicBezTo>
                    <a:pt x="0" y="2315"/>
                    <a:pt x="335" y="3129"/>
                    <a:pt x="502" y="3688"/>
                  </a:cubicBezTo>
                  <a:close/>
                </a:path>
              </a:pathLst>
            </a:custGeom>
            <a:solidFill>
              <a:srgbClr val="B282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2014;p48">
              <a:extLst>
                <a:ext uri="{FF2B5EF4-FFF2-40B4-BE49-F238E27FC236}">
                  <a16:creationId xmlns:a16="http://schemas.microsoft.com/office/drawing/2014/main" id="{BDD93F1F-82D1-D077-B9A0-74E0C2C6FF1A}"/>
                </a:ext>
              </a:extLst>
            </p:cNvPr>
            <p:cNvSpPr/>
            <p:nvPr/>
          </p:nvSpPr>
          <p:spPr>
            <a:xfrm>
              <a:off x="1644153" y="2474515"/>
              <a:ext cx="222458" cy="366615"/>
            </a:xfrm>
            <a:custGeom>
              <a:avLst/>
              <a:gdLst/>
              <a:ahLst/>
              <a:cxnLst/>
              <a:rect l="l" t="t" r="r" b="b"/>
              <a:pathLst>
                <a:path w="3390" h="5588" extrusionOk="0">
                  <a:moveTo>
                    <a:pt x="502" y="3688"/>
                  </a:moveTo>
                  <a:cubicBezTo>
                    <a:pt x="566" y="3912"/>
                    <a:pt x="495" y="4978"/>
                    <a:pt x="531" y="5516"/>
                  </a:cubicBezTo>
                  <a:cubicBezTo>
                    <a:pt x="552" y="5581"/>
                    <a:pt x="653" y="4891"/>
                    <a:pt x="669" y="4950"/>
                  </a:cubicBezTo>
                  <a:cubicBezTo>
                    <a:pt x="784" y="5283"/>
                    <a:pt x="887" y="5551"/>
                    <a:pt x="887" y="5551"/>
                  </a:cubicBezTo>
                  <a:cubicBezTo>
                    <a:pt x="1446" y="5588"/>
                    <a:pt x="1902" y="5574"/>
                    <a:pt x="2301" y="5523"/>
                  </a:cubicBezTo>
                  <a:cubicBezTo>
                    <a:pt x="2592" y="4941"/>
                    <a:pt x="3389" y="2998"/>
                    <a:pt x="3084" y="37"/>
                  </a:cubicBezTo>
                  <a:cubicBezTo>
                    <a:pt x="2874" y="22"/>
                    <a:pt x="2628" y="8"/>
                    <a:pt x="2337" y="8"/>
                  </a:cubicBezTo>
                  <a:cubicBezTo>
                    <a:pt x="523" y="1"/>
                    <a:pt x="653" y="530"/>
                    <a:pt x="653" y="530"/>
                  </a:cubicBezTo>
                  <a:cubicBezTo>
                    <a:pt x="653" y="530"/>
                    <a:pt x="1031" y="1234"/>
                    <a:pt x="472" y="1822"/>
                  </a:cubicBezTo>
                  <a:cubicBezTo>
                    <a:pt x="0" y="2315"/>
                    <a:pt x="335" y="3129"/>
                    <a:pt x="502" y="3688"/>
                  </a:cubicBezTo>
                  <a:close/>
                </a:path>
              </a:pathLst>
            </a:custGeom>
            <a:solidFill>
              <a:srgbClr val="B282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2015;p48">
              <a:extLst>
                <a:ext uri="{FF2B5EF4-FFF2-40B4-BE49-F238E27FC236}">
                  <a16:creationId xmlns:a16="http://schemas.microsoft.com/office/drawing/2014/main" id="{AA7CCDBF-5481-6C8A-B415-81BDA806A610}"/>
                </a:ext>
              </a:extLst>
            </p:cNvPr>
            <p:cNvSpPr/>
            <p:nvPr/>
          </p:nvSpPr>
          <p:spPr>
            <a:xfrm>
              <a:off x="1726510" y="2470185"/>
              <a:ext cx="126257" cy="108187"/>
            </a:xfrm>
            <a:custGeom>
              <a:avLst/>
              <a:gdLst/>
              <a:ahLst/>
              <a:cxnLst/>
              <a:rect l="l" t="t" r="r" b="b"/>
              <a:pathLst>
                <a:path w="1924" h="1649" extrusionOk="0">
                  <a:moveTo>
                    <a:pt x="1923" y="117"/>
                  </a:moveTo>
                  <a:lnTo>
                    <a:pt x="1169" y="1648"/>
                  </a:lnTo>
                  <a:lnTo>
                    <a:pt x="1" y="117"/>
                  </a:lnTo>
                  <a:cubicBezTo>
                    <a:pt x="495" y="1"/>
                    <a:pt x="603" y="23"/>
                    <a:pt x="1061" y="23"/>
                  </a:cubicBezTo>
                  <a:cubicBezTo>
                    <a:pt x="1394" y="23"/>
                    <a:pt x="1692" y="88"/>
                    <a:pt x="1923" y="117"/>
                  </a:cubicBezTo>
                  <a:close/>
                </a:path>
              </a:pathLst>
            </a:custGeom>
            <a:solidFill>
              <a:srgbClr val="E03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2016;p48">
              <a:extLst>
                <a:ext uri="{FF2B5EF4-FFF2-40B4-BE49-F238E27FC236}">
                  <a16:creationId xmlns:a16="http://schemas.microsoft.com/office/drawing/2014/main" id="{FF0D679E-29E2-F185-34AE-6D15FF8C0A37}"/>
                </a:ext>
              </a:extLst>
            </p:cNvPr>
            <p:cNvSpPr/>
            <p:nvPr/>
          </p:nvSpPr>
          <p:spPr>
            <a:xfrm>
              <a:off x="1939915" y="2495903"/>
              <a:ext cx="145746" cy="196692"/>
            </a:xfrm>
            <a:custGeom>
              <a:avLst/>
              <a:gdLst/>
              <a:ahLst/>
              <a:cxnLst/>
              <a:rect l="l" t="t" r="r" b="b"/>
              <a:pathLst>
                <a:path w="2221" h="2998" extrusionOk="0">
                  <a:moveTo>
                    <a:pt x="2111" y="67"/>
                  </a:moveTo>
                  <a:lnTo>
                    <a:pt x="1263" y="1"/>
                  </a:lnTo>
                  <a:cubicBezTo>
                    <a:pt x="1263" y="1"/>
                    <a:pt x="972" y="1336"/>
                    <a:pt x="537" y="1634"/>
                  </a:cubicBezTo>
                  <a:cubicBezTo>
                    <a:pt x="124" y="1916"/>
                    <a:pt x="14" y="2301"/>
                    <a:pt x="14" y="2301"/>
                  </a:cubicBezTo>
                  <a:cubicBezTo>
                    <a:pt x="14" y="2301"/>
                    <a:pt x="0" y="2998"/>
                    <a:pt x="747" y="2860"/>
                  </a:cubicBezTo>
                  <a:cubicBezTo>
                    <a:pt x="1501" y="2722"/>
                    <a:pt x="1858" y="1648"/>
                    <a:pt x="2039" y="1011"/>
                  </a:cubicBezTo>
                  <a:cubicBezTo>
                    <a:pt x="2221" y="365"/>
                    <a:pt x="2111" y="67"/>
                    <a:pt x="2111" y="67"/>
                  </a:cubicBezTo>
                  <a:close/>
                </a:path>
              </a:pathLst>
            </a:custGeom>
            <a:solidFill>
              <a:srgbClr val="B282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2017;p48">
              <a:extLst>
                <a:ext uri="{FF2B5EF4-FFF2-40B4-BE49-F238E27FC236}">
                  <a16:creationId xmlns:a16="http://schemas.microsoft.com/office/drawing/2014/main" id="{01E33B89-8429-399C-CF3F-5C08547EA881}"/>
                </a:ext>
              </a:extLst>
            </p:cNvPr>
            <p:cNvSpPr/>
            <p:nvPr/>
          </p:nvSpPr>
          <p:spPr>
            <a:xfrm>
              <a:off x="1940834" y="2495903"/>
              <a:ext cx="121991" cy="176681"/>
            </a:xfrm>
            <a:custGeom>
              <a:avLst/>
              <a:gdLst/>
              <a:ahLst/>
              <a:cxnLst/>
              <a:rect l="l" t="t" r="r" b="b"/>
              <a:pathLst>
                <a:path w="1859" h="2693" extrusionOk="0">
                  <a:moveTo>
                    <a:pt x="1844" y="44"/>
                  </a:moveTo>
                  <a:lnTo>
                    <a:pt x="1249" y="1"/>
                  </a:lnTo>
                  <a:cubicBezTo>
                    <a:pt x="1249" y="1"/>
                    <a:pt x="958" y="1336"/>
                    <a:pt x="523" y="1634"/>
                  </a:cubicBezTo>
                  <a:cubicBezTo>
                    <a:pt x="110" y="1916"/>
                    <a:pt x="0" y="2301"/>
                    <a:pt x="0" y="2301"/>
                  </a:cubicBezTo>
                  <a:cubicBezTo>
                    <a:pt x="0" y="2301"/>
                    <a:pt x="0" y="2505"/>
                    <a:pt x="110" y="2672"/>
                  </a:cubicBezTo>
                  <a:cubicBezTo>
                    <a:pt x="204" y="2693"/>
                    <a:pt x="312" y="2693"/>
                    <a:pt x="451" y="2672"/>
                  </a:cubicBezTo>
                  <a:cubicBezTo>
                    <a:pt x="1205" y="2534"/>
                    <a:pt x="1560" y="1460"/>
                    <a:pt x="1742" y="814"/>
                  </a:cubicBezTo>
                  <a:cubicBezTo>
                    <a:pt x="1844" y="452"/>
                    <a:pt x="1858" y="197"/>
                    <a:pt x="1844" y="44"/>
                  </a:cubicBezTo>
                  <a:close/>
                </a:path>
              </a:pathLst>
            </a:custGeom>
            <a:solidFill>
              <a:srgbClr val="B282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2018;p48">
              <a:extLst>
                <a:ext uri="{FF2B5EF4-FFF2-40B4-BE49-F238E27FC236}">
                  <a16:creationId xmlns:a16="http://schemas.microsoft.com/office/drawing/2014/main" id="{D8B9EFDD-B15D-057F-6CA3-3ABD941F8653}"/>
                </a:ext>
              </a:extLst>
            </p:cNvPr>
            <p:cNvSpPr/>
            <p:nvPr/>
          </p:nvSpPr>
          <p:spPr>
            <a:xfrm>
              <a:off x="2021288" y="2491245"/>
              <a:ext cx="61094" cy="22897"/>
            </a:xfrm>
            <a:custGeom>
              <a:avLst/>
              <a:gdLst/>
              <a:ahLst/>
              <a:cxnLst/>
              <a:rect l="l" t="t" r="r" b="b"/>
              <a:pathLst>
                <a:path w="931" h="349" extrusionOk="0">
                  <a:moveTo>
                    <a:pt x="23" y="0"/>
                  </a:moveTo>
                  <a:lnTo>
                    <a:pt x="930" y="87"/>
                  </a:lnTo>
                  <a:lnTo>
                    <a:pt x="900" y="348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rgbClr val="E03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2019;p48">
              <a:extLst>
                <a:ext uri="{FF2B5EF4-FFF2-40B4-BE49-F238E27FC236}">
                  <a16:creationId xmlns:a16="http://schemas.microsoft.com/office/drawing/2014/main" id="{EDDB0AB7-035C-F75D-0F68-A11BA2D53B2E}"/>
                </a:ext>
              </a:extLst>
            </p:cNvPr>
            <p:cNvSpPr/>
            <p:nvPr/>
          </p:nvSpPr>
          <p:spPr>
            <a:xfrm>
              <a:off x="2017941" y="2421634"/>
              <a:ext cx="33927" cy="66788"/>
            </a:xfrm>
            <a:custGeom>
              <a:avLst/>
              <a:gdLst/>
              <a:ahLst/>
              <a:cxnLst/>
              <a:rect l="l" t="t" r="r" b="b"/>
              <a:pathLst>
                <a:path w="517" h="1018" extrusionOk="0">
                  <a:moveTo>
                    <a:pt x="516" y="241"/>
                  </a:moveTo>
                  <a:cubicBezTo>
                    <a:pt x="486" y="204"/>
                    <a:pt x="415" y="110"/>
                    <a:pt x="328" y="74"/>
                  </a:cubicBezTo>
                  <a:cubicBezTo>
                    <a:pt x="262" y="44"/>
                    <a:pt x="211" y="1"/>
                    <a:pt x="103" y="117"/>
                  </a:cubicBezTo>
                  <a:cubicBezTo>
                    <a:pt x="103" y="117"/>
                    <a:pt x="1" y="284"/>
                    <a:pt x="51" y="392"/>
                  </a:cubicBezTo>
                  <a:cubicBezTo>
                    <a:pt x="284" y="1018"/>
                    <a:pt x="479" y="401"/>
                    <a:pt x="516" y="241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2020;p48">
              <a:extLst>
                <a:ext uri="{FF2B5EF4-FFF2-40B4-BE49-F238E27FC236}">
                  <a16:creationId xmlns:a16="http://schemas.microsoft.com/office/drawing/2014/main" id="{655107A8-9A65-7193-F3F2-ABD9835773F6}"/>
                </a:ext>
              </a:extLst>
            </p:cNvPr>
            <p:cNvSpPr/>
            <p:nvPr/>
          </p:nvSpPr>
          <p:spPr>
            <a:xfrm>
              <a:off x="2019910" y="2386927"/>
              <a:ext cx="27692" cy="57603"/>
            </a:xfrm>
            <a:custGeom>
              <a:avLst/>
              <a:gdLst/>
              <a:ahLst/>
              <a:cxnLst/>
              <a:rect l="l" t="t" r="r" b="b"/>
              <a:pathLst>
                <a:path w="422" h="878" extrusionOk="0">
                  <a:moveTo>
                    <a:pt x="298" y="131"/>
                  </a:moveTo>
                  <a:cubicBezTo>
                    <a:pt x="298" y="131"/>
                    <a:pt x="422" y="247"/>
                    <a:pt x="326" y="573"/>
                  </a:cubicBezTo>
                  <a:cubicBezTo>
                    <a:pt x="312" y="646"/>
                    <a:pt x="145" y="545"/>
                    <a:pt x="14" y="878"/>
                  </a:cubicBezTo>
                  <a:cubicBezTo>
                    <a:pt x="0" y="800"/>
                    <a:pt x="21" y="784"/>
                    <a:pt x="124" y="509"/>
                  </a:cubicBezTo>
                  <a:cubicBezTo>
                    <a:pt x="218" y="261"/>
                    <a:pt x="232" y="0"/>
                    <a:pt x="298" y="131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2021;p48">
              <a:extLst>
                <a:ext uri="{FF2B5EF4-FFF2-40B4-BE49-F238E27FC236}">
                  <a16:creationId xmlns:a16="http://schemas.microsoft.com/office/drawing/2014/main" id="{40512F95-82B4-5B24-1D99-1A5BB93261BE}"/>
                </a:ext>
              </a:extLst>
            </p:cNvPr>
            <p:cNvSpPr/>
            <p:nvPr/>
          </p:nvSpPr>
          <p:spPr>
            <a:xfrm>
              <a:off x="1760831" y="2431672"/>
              <a:ext cx="60504" cy="77220"/>
            </a:xfrm>
            <a:custGeom>
              <a:avLst/>
              <a:gdLst/>
              <a:ahLst/>
              <a:cxnLst/>
              <a:rect l="l" t="t" r="r" b="b"/>
              <a:pathLst>
                <a:path w="922" h="1177" extrusionOk="0">
                  <a:moveTo>
                    <a:pt x="117" y="901"/>
                  </a:moveTo>
                  <a:cubicBezTo>
                    <a:pt x="147" y="1067"/>
                    <a:pt x="342" y="1176"/>
                    <a:pt x="559" y="1133"/>
                  </a:cubicBezTo>
                  <a:lnTo>
                    <a:pt x="559" y="1133"/>
                  </a:lnTo>
                  <a:cubicBezTo>
                    <a:pt x="770" y="1096"/>
                    <a:pt x="921" y="922"/>
                    <a:pt x="887" y="755"/>
                  </a:cubicBezTo>
                  <a:lnTo>
                    <a:pt x="800" y="276"/>
                  </a:lnTo>
                  <a:cubicBezTo>
                    <a:pt x="770" y="102"/>
                    <a:pt x="573" y="1"/>
                    <a:pt x="364" y="37"/>
                  </a:cubicBezTo>
                  <a:lnTo>
                    <a:pt x="364" y="37"/>
                  </a:lnTo>
                  <a:cubicBezTo>
                    <a:pt x="147" y="81"/>
                    <a:pt x="0" y="248"/>
                    <a:pt x="30" y="414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2022;p48">
              <a:extLst>
                <a:ext uri="{FF2B5EF4-FFF2-40B4-BE49-F238E27FC236}">
                  <a16:creationId xmlns:a16="http://schemas.microsoft.com/office/drawing/2014/main" id="{4B683E4F-0435-94DE-979C-A04A0318B33E}"/>
                </a:ext>
              </a:extLst>
            </p:cNvPr>
            <p:cNvSpPr/>
            <p:nvPr/>
          </p:nvSpPr>
          <p:spPr>
            <a:xfrm>
              <a:off x="1835116" y="2275984"/>
              <a:ext cx="61094" cy="60031"/>
            </a:xfrm>
            <a:custGeom>
              <a:avLst/>
              <a:gdLst/>
              <a:ahLst/>
              <a:cxnLst/>
              <a:rect l="l" t="t" r="r" b="b"/>
              <a:pathLst>
                <a:path w="931" h="915" extrusionOk="0">
                  <a:moveTo>
                    <a:pt x="813" y="211"/>
                  </a:moveTo>
                  <a:cubicBezTo>
                    <a:pt x="930" y="378"/>
                    <a:pt x="887" y="603"/>
                    <a:pt x="726" y="712"/>
                  </a:cubicBezTo>
                  <a:cubicBezTo>
                    <a:pt x="566" y="820"/>
                    <a:pt x="218" y="914"/>
                    <a:pt x="110" y="756"/>
                  </a:cubicBezTo>
                  <a:cubicBezTo>
                    <a:pt x="0" y="589"/>
                    <a:pt x="160" y="218"/>
                    <a:pt x="328" y="110"/>
                  </a:cubicBezTo>
                  <a:cubicBezTo>
                    <a:pt x="486" y="0"/>
                    <a:pt x="704" y="44"/>
                    <a:pt x="813" y="211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2023;p48">
              <a:extLst>
                <a:ext uri="{FF2B5EF4-FFF2-40B4-BE49-F238E27FC236}">
                  <a16:creationId xmlns:a16="http://schemas.microsoft.com/office/drawing/2014/main" id="{0D89CB7B-940F-2DAA-1AA0-D12AD47445C2}"/>
                </a:ext>
              </a:extLst>
            </p:cNvPr>
            <p:cNvSpPr/>
            <p:nvPr/>
          </p:nvSpPr>
          <p:spPr>
            <a:xfrm>
              <a:off x="1621842" y="2177964"/>
              <a:ext cx="257632" cy="304288"/>
            </a:xfrm>
            <a:custGeom>
              <a:avLst/>
              <a:gdLst/>
              <a:ahLst/>
              <a:cxnLst/>
              <a:rect l="l" t="t" r="r" b="b"/>
              <a:pathLst>
                <a:path w="3926" h="4638" extrusionOk="0">
                  <a:moveTo>
                    <a:pt x="3592" y="1909"/>
                  </a:moveTo>
                  <a:cubicBezTo>
                    <a:pt x="3926" y="2743"/>
                    <a:pt x="3635" y="3838"/>
                    <a:pt x="2808" y="4237"/>
                  </a:cubicBezTo>
                  <a:cubicBezTo>
                    <a:pt x="1981" y="4638"/>
                    <a:pt x="993" y="4159"/>
                    <a:pt x="610" y="3352"/>
                  </a:cubicBezTo>
                  <a:cubicBezTo>
                    <a:pt x="225" y="2548"/>
                    <a:pt x="1" y="1611"/>
                    <a:pt x="828" y="1212"/>
                  </a:cubicBezTo>
                  <a:cubicBezTo>
                    <a:pt x="1646" y="813"/>
                    <a:pt x="2837" y="0"/>
                    <a:pt x="3592" y="1909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2024;p48">
              <a:extLst>
                <a:ext uri="{FF2B5EF4-FFF2-40B4-BE49-F238E27FC236}">
                  <a16:creationId xmlns:a16="http://schemas.microsoft.com/office/drawing/2014/main" id="{D9423B0B-FBFE-BB5B-E2BB-114DBA7D4BC2}"/>
                </a:ext>
              </a:extLst>
            </p:cNvPr>
            <p:cNvSpPr/>
            <p:nvPr/>
          </p:nvSpPr>
          <p:spPr>
            <a:xfrm>
              <a:off x="1723229" y="2237930"/>
              <a:ext cx="151455" cy="236646"/>
            </a:xfrm>
            <a:custGeom>
              <a:avLst/>
              <a:gdLst/>
              <a:ahLst/>
              <a:cxnLst/>
              <a:rect l="l" t="t" r="r" b="b"/>
              <a:pathLst>
                <a:path w="2308" h="3607" extrusionOk="0">
                  <a:moveTo>
                    <a:pt x="1503" y="0"/>
                  </a:moveTo>
                  <a:cubicBezTo>
                    <a:pt x="1618" y="284"/>
                    <a:pt x="1712" y="660"/>
                    <a:pt x="1808" y="1024"/>
                  </a:cubicBezTo>
                  <a:cubicBezTo>
                    <a:pt x="2040" y="1923"/>
                    <a:pt x="1721" y="3062"/>
                    <a:pt x="841" y="3323"/>
                  </a:cubicBezTo>
                  <a:cubicBezTo>
                    <a:pt x="545" y="3410"/>
                    <a:pt x="218" y="3375"/>
                    <a:pt x="0" y="3316"/>
                  </a:cubicBezTo>
                  <a:cubicBezTo>
                    <a:pt x="117" y="3375"/>
                    <a:pt x="241" y="3410"/>
                    <a:pt x="371" y="3440"/>
                  </a:cubicBezTo>
                  <a:cubicBezTo>
                    <a:pt x="1270" y="3607"/>
                    <a:pt x="2104" y="2896"/>
                    <a:pt x="2271" y="2017"/>
                  </a:cubicBezTo>
                  <a:lnTo>
                    <a:pt x="2278" y="1959"/>
                  </a:lnTo>
                  <a:cubicBezTo>
                    <a:pt x="2308" y="1705"/>
                    <a:pt x="2294" y="1437"/>
                    <a:pt x="2228" y="1183"/>
                  </a:cubicBezTo>
                  <a:cubicBezTo>
                    <a:pt x="2120" y="763"/>
                    <a:pt x="2040" y="443"/>
                    <a:pt x="1959" y="197"/>
                  </a:cubicBezTo>
                  <a:cubicBezTo>
                    <a:pt x="1843" y="101"/>
                    <a:pt x="1698" y="37"/>
                    <a:pt x="1510" y="0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2025;p48">
              <a:extLst>
                <a:ext uri="{FF2B5EF4-FFF2-40B4-BE49-F238E27FC236}">
                  <a16:creationId xmlns:a16="http://schemas.microsoft.com/office/drawing/2014/main" id="{DC7E9EF6-16E5-E122-A0BE-6028CC891F01}"/>
                </a:ext>
              </a:extLst>
            </p:cNvPr>
            <p:cNvSpPr/>
            <p:nvPr/>
          </p:nvSpPr>
          <p:spPr>
            <a:xfrm>
              <a:off x="1865630" y="2286022"/>
              <a:ext cx="22443" cy="32410"/>
            </a:xfrm>
            <a:custGeom>
              <a:avLst/>
              <a:gdLst/>
              <a:ahLst/>
              <a:cxnLst/>
              <a:rect l="l" t="t" r="r" b="b"/>
              <a:pathLst>
                <a:path w="342" h="494" extrusionOk="0">
                  <a:moveTo>
                    <a:pt x="131" y="486"/>
                  </a:moveTo>
                  <a:cubicBezTo>
                    <a:pt x="94" y="493"/>
                    <a:pt x="58" y="472"/>
                    <a:pt x="51" y="436"/>
                  </a:cubicBezTo>
                  <a:cubicBezTo>
                    <a:pt x="44" y="399"/>
                    <a:pt x="65" y="363"/>
                    <a:pt x="101" y="356"/>
                  </a:cubicBezTo>
                  <a:cubicBezTo>
                    <a:pt x="160" y="342"/>
                    <a:pt x="195" y="291"/>
                    <a:pt x="188" y="239"/>
                  </a:cubicBezTo>
                  <a:cubicBezTo>
                    <a:pt x="181" y="182"/>
                    <a:pt x="138" y="138"/>
                    <a:pt x="80" y="145"/>
                  </a:cubicBezTo>
                  <a:cubicBezTo>
                    <a:pt x="44" y="145"/>
                    <a:pt x="7" y="117"/>
                    <a:pt x="7" y="81"/>
                  </a:cubicBezTo>
                  <a:cubicBezTo>
                    <a:pt x="0" y="44"/>
                    <a:pt x="30" y="7"/>
                    <a:pt x="65" y="7"/>
                  </a:cubicBezTo>
                  <a:cubicBezTo>
                    <a:pt x="195" y="0"/>
                    <a:pt x="312" y="94"/>
                    <a:pt x="326" y="218"/>
                  </a:cubicBezTo>
                  <a:cubicBezTo>
                    <a:pt x="342" y="326"/>
                    <a:pt x="282" y="422"/>
                    <a:pt x="188" y="465"/>
                  </a:cubicBezTo>
                  <a:cubicBezTo>
                    <a:pt x="174" y="479"/>
                    <a:pt x="152" y="486"/>
                    <a:pt x="131" y="486"/>
                  </a:cubicBezTo>
                  <a:close/>
                </a:path>
              </a:pathLst>
            </a:custGeom>
            <a:solidFill>
              <a:srgbClr val="EE76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2026;p48">
              <a:extLst>
                <a:ext uri="{FF2B5EF4-FFF2-40B4-BE49-F238E27FC236}">
                  <a16:creationId xmlns:a16="http://schemas.microsoft.com/office/drawing/2014/main" id="{1FB44263-26B6-D165-77F6-1D016450011F}"/>
                </a:ext>
              </a:extLst>
            </p:cNvPr>
            <p:cNvSpPr/>
            <p:nvPr/>
          </p:nvSpPr>
          <p:spPr>
            <a:xfrm>
              <a:off x="1666990" y="2304064"/>
              <a:ext cx="131047" cy="71053"/>
            </a:xfrm>
            <a:custGeom>
              <a:avLst/>
              <a:gdLst/>
              <a:ahLst/>
              <a:cxnLst/>
              <a:rect l="l" t="t" r="r" b="b"/>
              <a:pathLst>
                <a:path w="1997" h="1083" extrusionOk="0">
                  <a:moveTo>
                    <a:pt x="1932" y="305"/>
                  </a:moveTo>
                  <a:cubicBezTo>
                    <a:pt x="1946" y="305"/>
                    <a:pt x="1960" y="298"/>
                    <a:pt x="1968" y="284"/>
                  </a:cubicBezTo>
                  <a:cubicBezTo>
                    <a:pt x="1996" y="262"/>
                    <a:pt x="1996" y="218"/>
                    <a:pt x="1975" y="190"/>
                  </a:cubicBezTo>
                  <a:cubicBezTo>
                    <a:pt x="1808" y="8"/>
                    <a:pt x="1524" y="1"/>
                    <a:pt x="1350" y="168"/>
                  </a:cubicBezTo>
                  <a:cubicBezTo>
                    <a:pt x="1322" y="190"/>
                    <a:pt x="1322" y="234"/>
                    <a:pt x="1343" y="262"/>
                  </a:cubicBezTo>
                  <a:cubicBezTo>
                    <a:pt x="1373" y="291"/>
                    <a:pt x="1416" y="291"/>
                    <a:pt x="1446" y="262"/>
                  </a:cubicBezTo>
                  <a:cubicBezTo>
                    <a:pt x="1568" y="154"/>
                    <a:pt x="1758" y="161"/>
                    <a:pt x="1873" y="284"/>
                  </a:cubicBezTo>
                  <a:cubicBezTo>
                    <a:pt x="1888" y="298"/>
                    <a:pt x="1909" y="305"/>
                    <a:pt x="1932" y="305"/>
                  </a:cubicBezTo>
                  <a:close/>
                  <a:moveTo>
                    <a:pt x="81" y="1082"/>
                  </a:moveTo>
                  <a:cubicBezTo>
                    <a:pt x="117" y="1082"/>
                    <a:pt x="140" y="1052"/>
                    <a:pt x="140" y="1025"/>
                  </a:cubicBezTo>
                  <a:cubicBezTo>
                    <a:pt x="154" y="850"/>
                    <a:pt x="298" y="727"/>
                    <a:pt x="465" y="734"/>
                  </a:cubicBezTo>
                  <a:cubicBezTo>
                    <a:pt x="509" y="741"/>
                    <a:pt x="539" y="713"/>
                    <a:pt x="539" y="676"/>
                  </a:cubicBezTo>
                  <a:cubicBezTo>
                    <a:pt x="546" y="640"/>
                    <a:pt x="516" y="603"/>
                    <a:pt x="479" y="603"/>
                  </a:cubicBezTo>
                  <a:cubicBezTo>
                    <a:pt x="241" y="582"/>
                    <a:pt x="23" y="763"/>
                    <a:pt x="9" y="1009"/>
                  </a:cubicBezTo>
                  <a:cubicBezTo>
                    <a:pt x="1" y="1045"/>
                    <a:pt x="30" y="1082"/>
                    <a:pt x="67" y="1082"/>
                  </a:cubicBezTo>
                  <a:close/>
                </a:path>
              </a:pathLst>
            </a:custGeom>
            <a:solidFill>
              <a:srgbClr val="492D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2027;p48">
              <a:extLst>
                <a:ext uri="{FF2B5EF4-FFF2-40B4-BE49-F238E27FC236}">
                  <a16:creationId xmlns:a16="http://schemas.microsoft.com/office/drawing/2014/main" id="{3DAD432E-E365-F551-3799-99645F4E4340}"/>
                </a:ext>
              </a:extLst>
            </p:cNvPr>
            <p:cNvSpPr/>
            <p:nvPr/>
          </p:nvSpPr>
          <p:spPr>
            <a:xfrm>
              <a:off x="1690877" y="2365080"/>
              <a:ext cx="22443" cy="29524"/>
            </a:xfrm>
            <a:custGeom>
              <a:avLst/>
              <a:gdLst/>
              <a:ahLst/>
              <a:cxnLst/>
              <a:rect l="l" t="t" r="r" b="b"/>
              <a:pathLst>
                <a:path w="342" h="450" extrusionOk="0">
                  <a:moveTo>
                    <a:pt x="290" y="166"/>
                  </a:moveTo>
                  <a:cubicBezTo>
                    <a:pt x="342" y="276"/>
                    <a:pt x="326" y="384"/>
                    <a:pt x="255" y="413"/>
                  </a:cubicBezTo>
                  <a:cubicBezTo>
                    <a:pt x="189" y="450"/>
                    <a:pt x="95" y="384"/>
                    <a:pt x="44" y="276"/>
                  </a:cubicBezTo>
                  <a:cubicBezTo>
                    <a:pt x="0" y="175"/>
                    <a:pt x="14" y="58"/>
                    <a:pt x="81" y="28"/>
                  </a:cubicBezTo>
                  <a:cubicBezTo>
                    <a:pt x="152" y="1"/>
                    <a:pt x="246" y="58"/>
                    <a:pt x="290" y="166"/>
                  </a:cubicBezTo>
                  <a:close/>
                </a:path>
              </a:pathLst>
            </a:custGeom>
            <a:solidFill>
              <a:srgbClr val="492D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2028;p48">
              <a:extLst>
                <a:ext uri="{FF2B5EF4-FFF2-40B4-BE49-F238E27FC236}">
                  <a16:creationId xmlns:a16="http://schemas.microsoft.com/office/drawing/2014/main" id="{3E9E9C04-F65A-DA92-ABCD-2A45C735F080}"/>
                </a:ext>
              </a:extLst>
            </p:cNvPr>
            <p:cNvSpPr/>
            <p:nvPr/>
          </p:nvSpPr>
          <p:spPr>
            <a:xfrm>
              <a:off x="1771331" y="2328864"/>
              <a:ext cx="22443" cy="29524"/>
            </a:xfrm>
            <a:custGeom>
              <a:avLst/>
              <a:gdLst/>
              <a:ahLst/>
              <a:cxnLst/>
              <a:rect l="l" t="t" r="r" b="b"/>
              <a:pathLst>
                <a:path w="342" h="450" extrusionOk="0">
                  <a:moveTo>
                    <a:pt x="298" y="168"/>
                  </a:moveTo>
                  <a:cubicBezTo>
                    <a:pt x="342" y="276"/>
                    <a:pt x="326" y="392"/>
                    <a:pt x="262" y="422"/>
                  </a:cubicBezTo>
                  <a:cubicBezTo>
                    <a:pt x="189" y="450"/>
                    <a:pt x="95" y="392"/>
                    <a:pt x="51" y="283"/>
                  </a:cubicBezTo>
                  <a:cubicBezTo>
                    <a:pt x="0" y="175"/>
                    <a:pt x="14" y="58"/>
                    <a:pt x="88" y="30"/>
                  </a:cubicBezTo>
                  <a:cubicBezTo>
                    <a:pt x="152" y="1"/>
                    <a:pt x="248" y="58"/>
                    <a:pt x="298" y="168"/>
                  </a:cubicBezTo>
                  <a:close/>
                </a:path>
              </a:pathLst>
            </a:custGeom>
            <a:solidFill>
              <a:srgbClr val="492D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2029;p48">
              <a:extLst>
                <a:ext uri="{FF2B5EF4-FFF2-40B4-BE49-F238E27FC236}">
                  <a16:creationId xmlns:a16="http://schemas.microsoft.com/office/drawing/2014/main" id="{B297F80B-5BB1-B2A1-08B8-38F311216583}"/>
                </a:ext>
              </a:extLst>
            </p:cNvPr>
            <p:cNvSpPr/>
            <p:nvPr/>
          </p:nvSpPr>
          <p:spPr>
            <a:xfrm>
              <a:off x="1735566" y="2377873"/>
              <a:ext cx="31499" cy="18108"/>
            </a:xfrm>
            <a:custGeom>
              <a:avLst/>
              <a:gdLst/>
              <a:ahLst/>
              <a:cxnLst/>
              <a:rect l="l" t="t" r="r" b="b"/>
              <a:pathLst>
                <a:path w="480" h="276" extrusionOk="0">
                  <a:moveTo>
                    <a:pt x="277" y="262"/>
                  </a:moveTo>
                  <a:cubicBezTo>
                    <a:pt x="284" y="262"/>
                    <a:pt x="298" y="255"/>
                    <a:pt x="305" y="255"/>
                  </a:cubicBezTo>
                  <a:cubicBezTo>
                    <a:pt x="378" y="232"/>
                    <a:pt x="436" y="182"/>
                    <a:pt x="465" y="117"/>
                  </a:cubicBezTo>
                  <a:cubicBezTo>
                    <a:pt x="479" y="81"/>
                    <a:pt x="465" y="44"/>
                    <a:pt x="429" y="30"/>
                  </a:cubicBezTo>
                  <a:cubicBezTo>
                    <a:pt x="392" y="8"/>
                    <a:pt x="357" y="30"/>
                    <a:pt x="342" y="58"/>
                  </a:cubicBezTo>
                  <a:cubicBezTo>
                    <a:pt x="328" y="95"/>
                    <a:pt x="305" y="117"/>
                    <a:pt x="270" y="124"/>
                  </a:cubicBezTo>
                  <a:cubicBezTo>
                    <a:pt x="218" y="138"/>
                    <a:pt x="161" y="110"/>
                    <a:pt x="140" y="51"/>
                  </a:cubicBezTo>
                  <a:cubicBezTo>
                    <a:pt x="131" y="15"/>
                    <a:pt x="96" y="1"/>
                    <a:pt x="60" y="8"/>
                  </a:cubicBezTo>
                  <a:cubicBezTo>
                    <a:pt x="23" y="23"/>
                    <a:pt x="0" y="58"/>
                    <a:pt x="16" y="95"/>
                  </a:cubicBezTo>
                  <a:cubicBezTo>
                    <a:pt x="53" y="211"/>
                    <a:pt x="161" y="276"/>
                    <a:pt x="277" y="262"/>
                  </a:cubicBezTo>
                  <a:close/>
                </a:path>
              </a:pathLst>
            </a:custGeom>
            <a:solidFill>
              <a:srgbClr val="EE76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2030;p48">
              <a:extLst>
                <a:ext uri="{FF2B5EF4-FFF2-40B4-BE49-F238E27FC236}">
                  <a16:creationId xmlns:a16="http://schemas.microsoft.com/office/drawing/2014/main" id="{C9B828A9-1A96-E7CC-BEC1-712249C24920}"/>
                </a:ext>
              </a:extLst>
            </p:cNvPr>
            <p:cNvSpPr/>
            <p:nvPr/>
          </p:nvSpPr>
          <p:spPr>
            <a:xfrm>
              <a:off x="1736157" y="2405101"/>
              <a:ext cx="68050" cy="36150"/>
            </a:xfrm>
            <a:custGeom>
              <a:avLst/>
              <a:gdLst/>
              <a:ahLst/>
              <a:cxnLst/>
              <a:rect l="l" t="t" r="r" b="b"/>
              <a:pathLst>
                <a:path w="1037" h="551" extrusionOk="0">
                  <a:moveTo>
                    <a:pt x="587" y="21"/>
                  </a:moveTo>
                  <a:cubicBezTo>
                    <a:pt x="340" y="51"/>
                    <a:pt x="122" y="202"/>
                    <a:pt x="14" y="442"/>
                  </a:cubicBezTo>
                  <a:cubicBezTo>
                    <a:pt x="0" y="479"/>
                    <a:pt x="14" y="523"/>
                    <a:pt x="51" y="536"/>
                  </a:cubicBezTo>
                  <a:cubicBezTo>
                    <a:pt x="78" y="550"/>
                    <a:pt x="122" y="536"/>
                    <a:pt x="138" y="500"/>
                  </a:cubicBezTo>
                  <a:cubicBezTo>
                    <a:pt x="275" y="195"/>
                    <a:pt x="631" y="65"/>
                    <a:pt x="928" y="202"/>
                  </a:cubicBezTo>
                  <a:cubicBezTo>
                    <a:pt x="965" y="218"/>
                    <a:pt x="1001" y="202"/>
                    <a:pt x="1022" y="166"/>
                  </a:cubicBezTo>
                  <a:cubicBezTo>
                    <a:pt x="1036" y="138"/>
                    <a:pt x="1022" y="94"/>
                    <a:pt x="986" y="78"/>
                  </a:cubicBezTo>
                  <a:cubicBezTo>
                    <a:pt x="855" y="21"/>
                    <a:pt x="718" y="0"/>
                    <a:pt x="587" y="21"/>
                  </a:cubicBezTo>
                  <a:close/>
                </a:path>
              </a:pathLst>
            </a:custGeom>
            <a:solidFill>
              <a:srgbClr val="EE76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2031;p48">
              <a:extLst>
                <a:ext uri="{FF2B5EF4-FFF2-40B4-BE49-F238E27FC236}">
                  <a16:creationId xmlns:a16="http://schemas.microsoft.com/office/drawing/2014/main" id="{4D441175-2783-89A2-904F-E49A7AF74C25}"/>
                </a:ext>
              </a:extLst>
            </p:cNvPr>
            <p:cNvSpPr/>
            <p:nvPr/>
          </p:nvSpPr>
          <p:spPr>
            <a:xfrm>
              <a:off x="1555561" y="2163662"/>
              <a:ext cx="316757" cy="224312"/>
            </a:xfrm>
            <a:custGeom>
              <a:avLst/>
              <a:gdLst/>
              <a:ahLst/>
              <a:cxnLst/>
              <a:rect l="l" t="t" r="r" b="b"/>
              <a:pathLst>
                <a:path w="4827" h="3419" extrusionOk="0">
                  <a:moveTo>
                    <a:pt x="3898" y="255"/>
                  </a:moveTo>
                  <a:cubicBezTo>
                    <a:pt x="3158" y="0"/>
                    <a:pt x="1" y="117"/>
                    <a:pt x="1235" y="3084"/>
                  </a:cubicBezTo>
                  <a:cubicBezTo>
                    <a:pt x="1286" y="3208"/>
                    <a:pt x="1409" y="3302"/>
                    <a:pt x="1517" y="3419"/>
                  </a:cubicBezTo>
                  <a:cubicBezTo>
                    <a:pt x="1517" y="3419"/>
                    <a:pt x="1192" y="2707"/>
                    <a:pt x="1801" y="2445"/>
                  </a:cubicBezTo>
                  <a:cubicBezTo>
                    <a:pt x="2090" y="2330"/>
                    <a:pt x="2592" y="2156"/>
                    <a:pt x="2970" y="1836"/>
                  </a:cubicBezTo>
                  <a:cubicBezTo>
                    <a:pt x="3259" y="1582"/>
                    <a:pt x="3194" y="1364"/>
                    <a:pt x="3346" y="1270"/>
                  </a:cubicBezTo>
                  <a:cubicBezTo>
                    <a:pt x="3543" y="1155"/>
                    <a:pt x="3788" y="1183"/>
                    <a:pt x="3971" y="1313"/>
                  </a:cubicBezTo>
                  <a:cubicBezTo>
                    <a:pt x="4015" y="1343"/>
                    <a:pt x="4036" y="1400"/>
                    <a:pt x="4086" y="1423"/>
                  </a:cubicBezTo>
                  <a:cubicBezTo>
                    <a:pt x="4551" y="1604"/>
                    <a:pt x="4565" y="2344"/>
                    <a:pt x="4682" y="2525"/>
                  </a:cubicBezTo>
                  <a:cubicBezTo>
                    <a:pt x="4725" y="2606"/>
                    <a:pt x="4689" y="2026"/>
                    <a:pt x="4718" y="1872"/>
                  </a:cubicBezTo>
                  <a:cubicBezTo>
                    <a:pt x="4755" y="1712"/>
                    <a:pt x="4826" y="1721"/>
                    <a:pt x="4826" y="1721"/>
                  </a:cubicBezTo>
                  <a:cubicBezTo>
                    <a:pt x="4826" y="1721"/>
                    <a:pt x="4645" y="509"/>
                    <a:pt x="3898" y="255"/>
                  </a:cubicBezTo>
                  <a:close/>
                </a:path>
              </a:pathLst>
            </a:custGeom>
            <a:solidFill>
              <a:srgbClr val="492D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2032;p48">
              <a:extLst>
                <a:ext uri="{FF2B5EF4-FFF2-40B4-BE49-F238E27FC236}">
                  <a16:creationId xmlns:a16="http://schemas.microsoft.com/office/drawing/2014/main" id="{521A7D97-56C4-7E92-0FDA-7097AC49D723}"/>
                </a:ext>
              </a:extLst>
            </p:cNvPr>
            <p:cNvSpPr/>
            <p:nvPr/>
          </p:nvSpPr>
          <p:spPr>
            <a:xfrm>
              <a:off x="1554184" y="2144111"/>
              <a:ext cx="330013" cy="221951"/>
            </a:xfrm>
            <a:custGeom>
              <a:avLst/>
              <a:gdLst/>
              <a:ahLst/>
              <a:cxnLst/>
              <a:rect l="l" t="t" r="r" b="b"/>
              <a:pathLst>
                <a:path w="5029" h="3383" extrusionOk="0">
                  <a:moveTo>
                    <a:pt x="3889" y="356"/>
                  </a:moveTo>
                  <a:cubicBezTo>
                    <a:pt x="2975" y="1"/>
                    <a:pt x="1" y="415"/>
                    <a:pt x="1256" y="3382"/>
                  </a:cubicBezTo>
                  <a:cubicBezTo>
                    <a:pt x="1343" y="2991"/>
                    <a:pt x="1582" y="2280"/>
                    <a:pt x="2599" y="1967"/>
                  </a:cubicBezTo>
                  <a:cubicBezTo>
                    <a:pt x="5028" y="1430"/>
                    <a:pt x="4710" y="2324"/>
                    <a:pt x="4739" y="2170"/>
                  </a:cubicBezTo>
                  <a:cubicBezTo>
                    <a:pt x="4776" y="2010"/>
                    <a:pt x="4847" y="2019"/>
                    <a:pt x="4847" y="2019"/>
                  </a:cubicBezTo>
                  <a:cubicBezTo>
                    <a:pt x="4847" y="2019"/>
                    <a:pt x="4623" y="640"/>
                    <a:pt x="3889" y="356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2033;p48">
              <a:extLst>
                <a:ext uri="{FF2B5EF4-FFF2-40B4-BE49-F238E27FC236}">
                  <a16:creationId xmlns:a16="http://schemas.microsoft.com/office/drawing/2014/main" id="{FC105D21-BED3-1252-DBF5-A31C87024BAD}"/>
                </a:ext>
              </a:extLst>
            </p:cNvPr>
            <p:cNvSpPr/>
            <p:nvPr/>
          </p:nvSpPr>
          <p:spPr>
            <a:xfrm>
              <a:off x="1595133" y="2146538"/>
              <a:ext cx="219572" cy="161460"/>
            </a:xfrm>
            <a:custGeom>
              <a:avLst/>
              <a:gdLst/>
              <a:ahLst/>
              <a:cxnLst/>
              <a:rect l="l" t="t" r="r" b="b"/>
              <a:pathLst>
                <a:path w="3346" h="2461" extrusionOk="0">
                  <a:moveTo>
                    <a:pt x="364" y="2461"/>
                  </a:moveTo>
                  <a:cubicBezTo>
                    <a:pt x="1176" y="2104"/>
                    <a:pt x="2541" y="1343"/>
                    <a:pt x="3345" y="355"/>
                  </a:cubicBezTo>
                  <a:cubicBezTo>
                    <a:pt x="3316" y="341"/>
                    <a:pt x="3295" y="328"/>
                    <a:pt x="3265" y="319"/>
                  </a:cubicBezTo>
                  <a:cubicBezTo>
                    <a:pt x="2445" y="0"/>
                    <a:pt x="0" y="298"/>
                    <a:pt x="364" y="2461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2034;p48">
              <a:extLst>
                <a:ext uri="{FF2B5EF4-FFF2-40B4-BE49-F238E27FC236}">
                  <a16:creationId xmlns:a16="http://schemas.microsoft.com/office/drawing/2014/main" id="{7437924E-A4CF-7641-37BE-DCD52ABDE053}"/>
                </a:ext>
              </a:extLst>
            </p:cNvPr>
            <p:cNvSpPr/>
            <p:nvPr/>
          </p:nvSpPr>
          <p:spPr>
            <a:xfrm>
              <a:off x="1629847" y="2250265"/>
              <a:ext cx="193913" cy="122423"/>
            </a:xfrm>
            <a:custGeom>
              <a:avLst/>
              <a:gdLst/>
              <a:ahLst/>
              <a:cxnLst/>
              <a:rect l="l" t="t" r="r" b="b"/>
              <a:pathLst>
                <a:path w="2955" h="1866" extrusionOk="0">
                  <a:moveTo>
                    <a:pt x="2954" y="183"/>
                  </a:moveTo>
                  <a:cubicBezTo>
                    <a:pt x="2642" y="472"/>
                    <a:pt x="2752" y="357"/>
                    <a:pt x="2432" y="646"/>
                  </a:cubicBezTo>
                  <a:cubicBezTo>
                    <a:pt x="2207" y="887"/>
                    <a:pt x="1481" y="887"/>
                    <a:pt x="1176" y="1054"/>
                  </a:cubicBezTo>
                  <a:cubicBezTo>
                    <a:pt x="836" y="1249"/>
                    <a:pt x="560" y="1554"/>
                    <a:pt x="408" y="1865"/>
                  </a:cubicBezTo>
                  <a:cubicBezTo>
                    <a:pt x="270" y="1838"/>
                    <a:pt x="1" y="1728"/>
                    <a:pt x="117" y="1547"/>
                  </a:cubicBezTo>
                  <a:cubicBezTo>
                    <a:pt x="582" y="291"/>
                    <a:pt x="1909" y="0"/>
                    <a:pt x="2954" y="183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2035;p48">
              <a:extLst>
                <a:ext uri="{FF2B5EF4-FFF2-40B4-BE49-F238E27FC236}">
                  <a16:creationId xmlns:a16="http://schemas.microsoft.com/office/drawing/2014/main" id="{C407CF9A-9EF6-7352-F572-A58927E34FD8}"/>
                </a:ext>
              </a:extLst>
            </p:cNvPr>
            <p:cNvSpPr/>
            <p:nvPr/>
          </p:nvSpPr>
          <p:spPr>
            <a:xfrm>
              <a:off x="1650847" y="2475893"/>
              <a:ext cx="166286" cy="306715"/>
            </a:xfrm>
            <a:custGeom>
              <a:avLst/>
              <a:gdLst/>
              <a:ahLst/>
              <a:cxnLst/>
              <a:rect l="l" t="t" r="r" b="b"/>
              <a:pathLst>
                <a:path w="2534" h="4675" extrusionOk="0">
                  <a:moveTo>
                    <a:pt x="189" y="4428"/>
                  </a:moveTo>
                  <a:cubicBezTo>
                    <a:pt x="1030" y="4624"/>
                    <a:pt x="1582" y="4675"/>
                    <a:pt x="2533" y="4457"/>
                  </a:cubicBezTo>
                  <a:cubicBezTo>
                    <a:pt x="2366" y="3674"/>
                    <a:pt x="2221" y="2890"/>
                    <a:pt x="2054" y="2106"/>
                  </a:cubicBezTo>
                  <a:cubicBezTo>
                    <a:pt x="1474" y="1577"/>
                    <a:pt x="1227" y="683"/>
                    <a:pt x="1147" y="1"/>
                  </a:cubicBezTo>
                  <a:cubicBezTo>
                    <a:pt x="682" y="140"/>
                    <a:pt x="145" y="480"/>
                    <a:pt x="1" y="640"/>
                  </a:cubicBezTo>
                  <a:cubicBezTo>
                    <a:pt x="778" y="1343"/>
                    <a:pt x="530" y="2686"/>
                    <a:pt x="88" y="3092"/>
                  </a:cubicBezTo>
                  <a:cubicBezTo>
                    <a:pt x="139" y="3564"/>
                    <a:pt x="233" y="3905"/>
                    <a:pt x="189" y="4428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3" name="Google Shape;2036;p48">
              <a:extLst>
                <a:ext uri="{FF2B5EF4-FFF2-40B4-BE49-F238E27FC236}">
                  <a16:creationId xmlns:a16="http://schemas.microsoft.com/office/drawing/2014/main" id="{67F4B3C3-2706-7252-00FE-099094C7DC15}"/>
                </a:ext>
              </a:extLst>
            </p:cNvPr>
            <p:cNvSpPr/>
            <p:nvPr/>
          </p:nvSpPr>
          <p:spPr>
            <a:xfrm>
              <a:off x="1828029" y="2474055"/>
              <a:ext cx="113329" cy="291429"/>
            </a:xfrm>
            <a:custGeom>
              <a:avLst/>
              <a:gdLst/>
              <a:ahLst/>
              <a:cxnLst/>
              <a:rect l="l" t="t" r="r" b="b"/>
              <a:pathLst>
                <a:path w="1727" h="4442" extrusionOk="0">
                  <a:moveTo>
                    <a:pt x="1698" y="3947"/>
                  </a:moveTo>
                  <a:cubicBezTo>
                    <a:pt x="1270" y="4194"/>
                    <a:pt x="718" y="4435"/>
                    <a:pt x="282" y="4442"/>
                  </a:cubicBezTo>
                  <a:cubicBezTo>
                    <a:pt x="312" y="3642"/>
                    <a:pt x="115" y="2888"/>
                    <a:pt x="0" y="2178"/>
                  </a:cubicBezTo>
                  <a:cubicBezTo>
                    <a:pt x="399" y="1518"/>
                    <a:pt x="312" y="675"/>
                    <a:pt x="275" y="1"/>
                  </a:cubicBezTo>
                  <a:cubicBezTo>
                    <a:pt x="681" y="1"/>
                    <a:pt x="1160" y="182"/>
                    <a:pt x="1306" y="290"/>
                  </a:cubicBezTo>
                  <a:cubicBezTo>
                    <a:pt x="777" y="1169"/>
                    <a:pt x="1247" y="2591"/>
                    <a:pt x="1669" y="2859"/>
                  </a:cubicBezTo>
                  <a:cubicBezTo>
                    <a:pt x="1726" y="3353"/>
                    <a:pt x="1676" y="3418"/>
                    <a:pt x="1698" y="3947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2037;p48">
              <a:extLst>
                <a:ext uri="{FF2B5EF4-FFF2-40B4-BE49-F238E27FC236}">
                  <a16:creationId xmlns:a16="http://schemas.microsoft.com/office/drawing/2014/main" id="{6C459772-069C-2539-D1AB-5342C0C4E29D}"/>
                </a:ext>
              </a:extLst>
            </p:cNvPr>
            <p:cNvSpPr/>
            <p:nvPr/>
          </p:nvSpPr>
          <p:spPr>
            <a:xfrm>
              <a:off x="1704132" y="2668322"/>
              <a:ext cx="82028" cy="97165"/>
            </a:xfrm>
            <a:custGeom>
              <a:avLst/>
              <a:gdLst/>
              <a:ahLst/>
              <a:cxnLst/>
              <a:rect l="l" t="t" r="r" b="b"/>
              <a:pathLst>
                <a:path w="1250" h="1481" extrusionOk="0">
                  <a:moveTo>
                    <a:pt x="1011" y="0"/>
                  </a:moveTo>
                  <a:cubicBezTo>
                    <a:pt x="1089" y="457"/>
                    <a:pt x="1169" y="908"/>
                    <a:pt x="1249" y="1364"/>
                  </a:cubicBezTo>
                  <a:cubicBezTo>
                    <a:pt x="880" y="1458"/>
                    <a:pt x="532" y="1481"/>
                    <a:pt x="211" y="1387"/>
                  </a:cubicBezTo>
                  <a:lnTo>
                    <a:pt x="0" y="189"/>
                  </a:ln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2038;p48">
              <a:extLst>
                <a:ext uri="{FF2B5EF4-FFF2-40B4-BE49-F238E27FC236}">
                  <a16:creationId xmlns:a16="http://schemas.microsoft.com/office/drawing/2014/main" id="{F19827C0-31B4-CD16-A325-65D5275277A4}"/>
                </a:ext>
              </a:extLst>
            </p:cNvPr>
            <p:cNvSpPr/>
            <p:nvPr/>
          </p:nvSpPr>
          <p:spPr>
            <a:xfrm>
              <a:off x="1701835" y="2654937"/>
              <a:ext cx="71528" cy="43826"/>
            </a:xfrm>
            <a:custGeom>
              <a:avLst/>
              <a:gdLst/>
              <a:ahLst/>
              <a:cxnLst/>
              <a:rect l="l" t="t" r="r" b="b"/>
              <a:pathLst>
                <a:path w="1090" h="668" extrusionOk="0">
                  <a:moveTo>
                    <a:pt x="1009" y="1"/>
                  </a:moveTo>
                  <a:lnTo>
                    <a:pt x="1" y="189"/>
                  </a:lnTo>
                  <a:lnTo>
                    <a:pt x="72" y="603"/>
                  </a:lnTo>
                  <a:lnTo>
                    <a:pt x="588" y="668"/>
                  </a:lnTo>
                  <a:lnTo>
                    <a:pt x="1089" y="406"/>
                  </a:ln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2039;p48">
              <a:extLst>
                <a:ext uri="{FF2B5EF4-FFF2-40B4-BE49-F238E27FC236}">
                  <a16:creationId xmlns:a16="http://schemas.microsoft.com/office/drawing/2014/main" id="{428584C5-9DB3-5894-FF57-54D603C3A2CE}"/>
                </a:ext>
              </a:extLst>
            </p:cNvPr>
            <p:cNvSpPr/>
            <p:nvPr/>
          </p:nvSpPr>
          <p:spPr>
            <a:xfrm>
              <a:off x="1731760" y="2675867"/>
              <a:ext cx="12403" cy="12531"/>
            </a:xfrm>
            <a:custGeom>
              <a:avLst/>
              <a:gdLst/>
              <a:ahLst/>
              <a:cxnLst/>
              <a:rect l="l" t="t" r="r" b="b"/>
              <a:pathLst>
                <a:path w="189" h="191" extrusionOk="0">
                  <a:moveTo>
                    <a:pt x="1" y="96"/>
                  </a:moveTo>
                  <a:cubicBezTo>
                    <a:pt x="1" y="154"/>
                    <a:pt x="44" y="190"/>
                    <a:pt x="95" y="190"/>
                  </a:cubicBezTo>
                  <a:cubicBezTo>
                    <a:pt x="145" y="190"/>
                    <a:pt x="189" y="154"/>
                    <a:pt x="189" y="96"/>
                  </a:cubicBezTo>
                  <a:cubicBezTo>
                    <a:pt x="189" y="44"/>
                    <a:pt x="145" y="0"/>
                    <a:pt x="95" y="0"/>
                  </a:cubicBezTo>
                  <a:cubicBezTo>
                    <a:pt x="44" y="0"/>
                    <a:pt x="1" y="44"/>
                    <a:pt x="1" y="96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2040;p48">
              <a:extLst>
                <a:ext uri="{FF2B5EF4-FFF2-40B4-BE49-F238E27FC236}">
                  <a16:creationId xmlns:a16="http://schemas.microsoft.com/office/drawing/2014/main" id="{64AC33AC-FABB-A699-CAF5-81F96ED1B605}"/>
                </a:ext>
              </a:extLst>
            </p:cNvPr>
            <p:cNvSpPr/>
            <p:nvPr/>
          </p:nvSpPr>
          <p:spPr>
            <a:xfrm>
              <a:off x="1849815" y="2646409"/>
              <a:ext cx="76319" cy="101495"/>
            </a:xfrm>
            <a:custGeom>
              <a:avLst/>
              <a:gdLst/>
              <a:ahLst/>
              <a:cxnLst/>
              <a:rect l="l" t="t" r="r" b="b"/>
              <a:pathLst>
                <a:path w="1163" h="1547" extrusionOk="0">
                  <a:moveTo>
                    <a:pt x="1025" y="0"/>
                  </a:moveTo>
                  <a:cubicBezTo>
                    <a:pt x="1075" y="458"/>
                    <a:pt x="1112" y="754"/>
                    <a:pt x="1162" y="1212"/>
                  </a:cubicBezTo>
                  <a:cubicBezTo>
                    <a:pt x="880" y="1379"/>
                    <a:pt x="516" y="1517"/>
                    <a:pt x="168" y="1547"/>
                  </a:cubicBezTo>
                  <a:cubicBezTo>
                    <a:pt x="191" y="1052"/>
                    <a:pt x="118" y="580"/>
                    <a:pt x="1" y="124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2041;p48">
              <a:extLst>
                <a:ext uri="{FF2B5EF4-FFF2-40B4-BE49-F238E27FC236}">
                  <a16:creationId xmlns:a16="http://schemas.microsoft.com/office/drawing/2014/main" id="{2C962C5C-F828-E7AC-7F0B-119C3DC31C6B}"/>
                </a:ext>
              </a:extLst>
            </p:cNvPr>
            <p:cNvSpPr/>
            <p:nvPr/>
          </p:nvSpPr>
          <p:spPr>
            <a:xfrm>
              <a:off x="1848437" y="2632565"/>
              <a:ext cx="70609" cy="41989"/>
            </a:xfrm>
            <a:custGeom>
              <a:avLst/>
              <a:gdLst/>
              <a:ahLst/>
              <a:cxnLst/>
              <a:rect l="l" t="t" r="r" b="b"/>
              <a:pathLst>
                <a:path w="1076" h="640" extrusionOk="0">
                  <a:moveTo>
                    <a:pt x="1023" y="0"/>
                  </a:moveTo>
                  <a:lnTo>
                    <a:pt x="1" y="131"/>
                  </a:lnTo>
                  <a:lnTo>
                    <a:pt x="51" y="538"/>
                  </a:lnTo>
                  <a:lnTo>
                    <a:pt x="560" y="639"/>
                  </a:lnTo>
                  <a:lnTo>
                    <a:pt x="1075" y="415"/>
                  </a:ln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2042;p48">
              <a:extLst>
                <a:ext uri="{FF2B5EF4-FFF2-40B4-BE49-F238E27FC236}">
                  <a16:creationId xmlns:a16="http://schemas.microsoft.com/office/drawing/2014/main" id="{2873D947-4B58-7C5F-10B3-BE76D509D7D9}"/>
                </a:ext>
              </a:extLst>
            </p:cNvPr>
            <p:cNvSpPr/>
            <p:nvPr/>
          </p:nvSpPr>
          <p:spPr>
            <a:xfrm>
              <a:off x="1877508" y="2651657"/>
              <a:ext cx="12403" cy="12859"/>
            </a:xfrm>
            <a:custGeom>
              <a:avLst/>
              <a:gdLst/>
              <a:ahLst/>
              <a:cxnLst/>
              <a:rect l="l" t="t" r="r" b="b"/>
              <a:pathLst>
                <a:path w="189" h="196" extrusionOk="0">
                  <a:moveTo>
                    <a:pt x="0" y="94"/>
                  </a:moveTo>
                  <a:cubicBezTo>
                    <a:pt x="0" y="145"/>
                    <a:pt x="37" y="188"/>
                    <a:pt x="87" y="188"/>
                  </a:cubicBezTo>
                  <a:cubicBezTo>
                    <a:pt x="138" y="195"/>
                    <a:pt x="181" y="152"/>
                    <a:pt x="188" y="101"/>
                  </a:cubicBezTo>
                  <a:cubicBezTo>
                    <a:pt x="188" y="51"/>
                    <a:pt x="154" y="7"/>
                    <a:pt x="101" y="0"/>
                  </a:cubicBezTo>
                  <a:cubicBezTo>
                    <a:pt x="51" y="0"/>
                    <a:pt x="7" y="37"/>
                    <a:pt x="0" y="94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2043;p48">
              <a:extLst>
                <a:ext uri="{FF2B5EF4-FFF2-40B4-BE49-F238E27FC236}">
                  <a16:creationId xmlns:a16="http://schemas.microsoft.com/office/drawing/2014/main" id="{72BCA672-058B-802B-D7DE-E43A2C9C9682}"/>
                </a:ext>
              </a:extLst>
            </p:cNvPr>
            <p:cNvSpPr/>
            <p:nvPr/>
          </p:nvSpPr>
          <p:spPr>
            <a:xfrm>
              <a:off x="1712270" y="2589263"/>
              <a:ext cx="50529" cy="61999"/>
            </a:xfrm>
            <a:custGeom>
              <a:avLst/>
              <a:gdLst/>
              <a:ahLst/>
              <a:cxnLst/>
              <a:rect l="l" t="t" r="r" b="b"/>
              <a:pathLst>
                <a:path w="770" h="945" extrusionOk="0">
                  <a:moveTo>
                    <a:pt x="625" y="0"/>
                  </a:moveTo>
                  <a:cubicBezTo>
                    <a:pt x="676" y="275"/>
                    <a:pt x="726" y="559"/>
                    <a:pt x="770" y="835"/>
                  </a:cubicBezTo>
                  <a:lnTo>
                    <a:pt x="124" y="944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2044;p48">
              <a:extLst>
                <a:ext uri="{FF2B5EF4-FFF2-40B4-BE49-F238E27FC236}">
                  <a16:creationId xmlns:a16="http://schemas.microsoft.com/office/drawing/2014/main" id="{FDE26DA5-B0BB-F93D-D331-CD637BAE6332}"/>
                </a:ext>
              </a:extLst>
            </p:cNvPr>
            <p:cNvSpPr/>
            <p:nvPr/>
          </p:nvSpPr>
          <p:spPr>
            <a:xfrm>
              <a:off x="1710892" y="2580669"/>
              <a:ext cx="43835" cy="27293"/>
            </a:xfrm>
            <a:custGeom>
              <a:avLst/>
              <a:gdLst/>
              <a:ahLst/>
              <a:cxnLst/>
              <a:rect l="l" t="t" r="r" b="b"/>
              <a:pathLst>
                <a:path w="668" h="416" extrusionOk="0">
                  <a:moveTo>
                    <a:pt x="624" y="1"/>
                  </a:moveTo>
                  <a:lnTo>
                    <a:pt x="0" y="124"/>
                  </a:lnTo>
                  <a:lnTo>
                    <a:pt x="44" y="372"/>
                  </a:lnTo>
                  <a:lnTo>
                    <a:pt x="362" y="415"/>
                  </a:lnTo>
                  <a:lnTo>
                    <a:pt x="667" y="255"/>
                  </a:ln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2045;p48">
              <a:extLst>
                <a:ext uri="{FF2B5EF4-FFF2-40B4-BE49-F238E27FC236}">
                  <a16:creationId xmlns:a16="http://schemas.microsoft.com/office/drawing/2014/main" id="{5832AC6F-6046-C918-225E-AFFDB944C50F}"/>
                </a:ext>
              </a:extLst>
            </p:cNvPr>
            <p:cNvSpPr/>
            <p:nvPr/>
          </p:nvSpPr>
          <p:spPr>
            <a:xfrm>
              <a:off x="1728938" y="2594971"/>
              <a:ext cx="8597" cy="8660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0" y="67"/>
                  </a:moveTo>
                  <a:cubicBezTo>
                    <a:pt x="0" y="101"/>
                    <a:pt x="30" y="131"/>
                    <a:pt x="67" y="131"/>
                  </a:cubicBezTo>
                  <a:cubicBezTo>
                    <a:pt x="101" y="131"/>
                    <a:pt x="131" y="101"/>
                    <a:pt x="131" y="67"/>
                  </a:cubicBezTo>
                  <a:cubicBezTo>
                    <a:pt x="131" y="30"/>
                    <a:pt x="101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lose/>
                </a:path>
              </a:pathLst>
            </a:custGeom>
            <a:solidFill>
              <a:srgbClr val="8E91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2046;p48">
              <a:extLst>
                <a:ext uri="{FF2B5EF4-FFF2-40B4-BE49-F238E27FC236}">
                  <a16:creationId xmlns:a16="http://schemas.microsoft.com/office/drawing/2014/main" id="{65413B2E-A705-5457-D5E0-F3D83DFE8EE4}"/>
                </a:ext>
              </a:extLst>
            </p:cNvPr>
            <p:cNvSpPr/>
            <p:nvPr/>
          </p:nvSpPr>
          <p:spPr>
            <a:xfrm>
              <a:off x="1735566" y="2471234"/>
              <a:ext cx="104405" cy="83781"/>
            </a:xfrm>
            <a:custGeom>
              <a:avLst/>
              <a:gdLst/>
              <a:ahLst/>
              <a:cxnLst/>
              <a:rect l="l" t="t" r="r" b="b"/>
              <a:pathLst>
                <a:path w="1591" h="1277" extrusionOk="0">
                  <a:moveTo>
                    <a:pt x="1590" y="72"/>
                  </a:moveTo>
                  <a:lnTo>
                    <a:pt x="974" y="1277"/>
                  </a:lnTo>
                  <a:lnTo>
                    <a:pt x="0" y="72"/>
                  </a:lnTo>
                  <a:cubicBezTo>
                    <a:pt x="0" y="72"/>
                    <a:pt x="270" y="0"/>
                    <a:pt x="836" y="7"/>
                  </a:cubicBezTo>
                  <a:cubicBezTo>
                    <a:pt x="1219" y="14"/>
                    <a:pt x="1590" y="72"/>
                    <a:pt x="1590" y="72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2047;p48">
              <a:extLst>
                <a:ext uri="{FF2B5EF4-FFF2-40B4-BE49-F238E27FC236}">
                  <a16:creationId xmlns:a16="http://schemas.microsoft.com/office/drawing/2014/main" id="{ACABCECE-B130-4BC9-6EB3-BB865750F9B3}"/>
                </a:ext>
              </a:extLst>
            </p:cNvPr>
            <p:cNvSpPr/>
            <p:nvPr/>
          </p:nvSpPr>
          <p:spPr>
            <a:xfrm>
              <a:off x="1855525" y="1755381"/>
              <a:ext cx="862338" cy="1163550"/>
            </a:xfrm>
            <a:custGeom>
              <a:avLst/>
              <a:gdLst/>
              <a:ahLst/>
              <a:cxnLst/>
              <a:rect l="l" t="t" r="r" b="b"/>
              <a:pathLst>
                <a:path w="13141" h="17735" extrusionOk="0">
                  <a:moveTo>
                    <a:pt x="13099" y="1"/>
                  </a:moveTo>
                  <a:cubicBezTo>
                    <a:pt x="13088" y="1"/>
                    <a:pt x="13073" y="4"/>
                    <a:pt x="13055" y="11"/>
                  </a:cubicBezTo>
                  <a:cubicBezTo>
                    <a:pt x="5734" y="2834"/>
                    <a:pt x="2026" y="10497"/>
                    <a:pt x="10" y="17623"/>
                  </a:cubicBezTo>
                  <a:cubicBezTo>
                    <a:pt x="1" y="17653"/>
                    <a:pt x="53" y="17724"/>
                    <a:pt x="88" y="17731"/>
                  </a:cubicBezTo>
                  <a:cubicBezTo>
                    <a:pt x="94" y="17734"/>
                    <a:pt x="101" y="17735"/>
                    <a:pt x="109" y="17735"/>
                  </a:cubicBezTo>
                  <a:cubicBezTo>
                    <a:pt x="149" y="17735"/>
                    <a:pt x="206" y="17704"/>
                    <a:pt x="212" y="17674"/>
                  </a:cubicBezTo>
                  <a:cubicBezTo>
                    <a:pt x="2221" y="10591"/>
                    <a:pt x="5800" y="2878"/>
                    <a:pt x="13078" y="64"/>
                  </a:cubicBezTo>
                  <a:cubicBezTo>
                    <a:pt x="13140" y="41"/>
                    <a:pt x="13140" y="1"/>
                    <a:pt x="13099" y="1"/>
                  </a:cubicBezTo>
                  <a:close/>
                </a:path>
              </a:pathLst>
            </a:custGeom>
            <a:solidFill>
              <a:srgbClr val="A6B7D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2048;p48">
              <a:extLst>
                <a:ext uri="{FF2B5EF4-FFF2-40B4-BE49-F238E27FC236}">
                  <a16:creationId xmlns:a16="http://schemas.microsoft.com/office/drawing/2014/main" id="{71AFE73A-9EB1-B60C-3870-934AFEEB6833}"/>
                </a:ext>
              </a:extLst>
            </p:cNvPr>
            <p:cNvSpPr/>
            <p:nvPr/>
          </p:nvSpPr>
          <p:spPr>
            <a:xfrm>
              <a:off x="2051343" y="2433641"/>
              <a:ext cx="51907" cy="27162"/>
            </a:xfrm>
            <a:custGeom>
              <a:avLst/>
              <a:gdLst/>
              <a:ahLst/>
              <a:cxnLst/>
              <a:rect l="l" t="t" r="r" b="b"/>
              <a:pathLst>
                <a:path w="791" h="414" extrusionOk="0">
                  <a:moveTo>
                    <a:pt x="718" y="262"/>
                  </a:moveTo>
                  <a:cubicBezTo>
                    <a:pt x="770" y="246"/>
                    <a:pt x="791" y="175"/>
                    <a:pt x="761" y="108"/>
                  </a:cubicBezTo>
                  <a:cubicBezTo>
                    <a:pt x="726" y="35"/>
                    <a:pt x="653" y="0"/>
                    <a:pt x="603" y="14"/>
                  </a:cubicBezTo>
                  <a:lnTo>
                    <a:pt x="101" y="239"/>
                  </a:lnTo>
                  <a:cubicBezTo>
                    <a:pt x="44" y="253"/>
                    <a:pt x="0" y="276"/>
                    <a:pt x="30" y="349"/>
                  </a:cubicBezTo>
                  <a:cubicBezTo>
                    <a:pt x="65" y="413"/>
                    <a:pt x="131" y="406"/>
                    <a:pt x="188" y="392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2049;p48">
              <a:extLst>
                <a:ext uri="{FF2B5EF4-FFF2-40B4-BE49-F238E27FC236}">
                  <a16:creationId xmlns:a16="http://schemas.microsoft.com/office/drawing/2014/main" id="{3D4F45FD-E362-7D92-C104-7ECBF6CF5B31}"/>
                </a:ext>
              </a:extLst>
            </p:cNvPr>
            <p:cNvSpPr/>
            <p:nvPr/>
          </p:nvSpPr>
          <p:spPr>
            <a:xfrm>
              <a:off x="2045174" y="2419797"/>
              <a:ext cx="51907" cy="27162"/>
            </a:xfrm>
            <a:custGeom>
              <a:avLst/>
              <a:gdLst/>
              <a:ahLst/>
              <a:cxnLst/>
              <a:rect l="l" t="t" r="r" b="b"/>
              <a:pathLst>
                <a:path w="791" h="414" extrusionOk="0">
                  <a:moveTo>
                    <a:pt x="718" y="269"/>
                  </a:moveTo>
                  <a:cubicBezTo>
                    <a:pt x="768" y="246"/>
                    <a:pt x="791" y="175"/>
                    <a:pt x="761" y="109"/>
                  </a:cubicBezTo>
                  <a:cubicBezTo>
                    <a:pt x="724" y="37"/>
                    <a:pt x="653" y="1"/>
                    <a:pt x="603" y="15"/>
                  </a:cubicBezTo>
                  <a:lnTo>
                    <a:pt x="101" y="239"/>
                  </a:lnTo>
                  <a:cubicBezTo>
                    <a:pt x="44" y="255"/>
                    <a:pt x="0" y="276"/>
                    <a:pt x="28" y="349"/>
                  </a:cubicBezTo>
                  <a:cubicBezTo>
                    <a:pt x="64" y="413"/>
                    <a:pt x="131" y="406"/>
                    <a:pt x="188" y="393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2050;p48">
              <a:extLst>
                <a:ext uri="{FF2B5EF4-FFF2-40B4-BE49-F238E27FC236}">
                  <a16:creationId xmlns:a16="http://schemas.microsoft.com/office/drawing/2014/main" id="{8BED1876-AAD6-14E0-CB96-0CC93FBD35E0}"/>
                </a:ext>
              </a:extLst>
            </p:cNvPr>
            <p:cNvSpPr/>
            <p:nvPr/>
          </p:nvSpPr>
          <p:spPr>
            <a:xfrm>
              <a:off x="2041828" y="2406873"/>
              <a:ext cx="51972" cy="27293"/>
            </a:xfrm>
            <a:custGeom>
              <a:avLst/>
              <a:gdLst/>
              <a:ahLst/>
              <a:cxnLst/>
              <a:rect l="l" t="t" r="r" b="b"/>
              <a:pathLst>
                <a:path w="792" h="416" extrusionOk="0">
                  <a:moveTo>
                    <a:pt x="718" y="269"/>
                  </a:moveTo>
                  <a:cubicBezTo>
                    <a:pt x="769" y="248"/>
                    <a:pt x="791" y="175"/>
                    <a:pt x="762" y="111"/>
                  </a:cubicBezTo>
                  <a:cubicBezTo>
                    <a:pt x="725" y="38"/>
                    <a:pt x="654" y="1"/>
                    <a:pt x="601" y="17"/>
                  </a:cubicBezTo>
                  <a:lnTo>
                    <a:pt x="102" y="241"/>
                  </a:lnTo>
                  <a:cubicBezTo>
                    <a:pt x="44" y="255"/>
                    <a:pt x="1" y="278"/>
                    <a:pt x="28" y="349"/>
                  </a:cubicBezTo>
                  <a:cubicBezTo>
                    <a:pt x="65" y="415"/>
                    <a:pt x="131" y="408"/>
                    <a:pt x="189" y="393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2051;p48">
              <a:extLst>
                <a:ext uri="{FF2B5EF4-FFF2-40B4-BE49-F238E27FC236}">
                  <a16:creationId xmlns:a16="http://schemas.microsoft.com/office/drawing/2014/main" id="{90AACF45-8664-5149-CECD-64010A861C19}"/>
                </a:ext>
              </a:extLst>
            </p:cNvPr>
            <p:cNvSpPr/>
            <p:nvPr/>
          </p:nvSpPr>
          <p:spPr>
            <a:xfrm>
              <a:off x="2041237" y="2394997"/>
              <a:ext cx="51513" cy="25324"/>
            </a:xfrm>
            <a:custGeom>
              <a:avLst/>
              <a:gdLst/>
              <a:ahLst/>
              <a:cxnLst/>
              <a:rect l="l" t="t" r="r" b="b"/>
              <a:pathLst>
                <a:path w="785" h="386" extrusionOk="0">
                  <a:moveTo>
                    <a:pt x="697" y="219"/>
                  </a:moveTo>
                  <a:cubicBezTo>
                    <a:pt x="757" y="205"/>
                    <a:pt x="784" y="145"/>
                    <a:pt x="757" y="88"/>
                  </a:cubicBezTo>
                  <a:lnTo>
                    <a:pt x="757" y="88"/>
                  </a:lnTo>
                  <a:cubicBezTo>
                    <a:pt x="734" y="30"/>
                    <a:pt x="663" y="1"/>
                    <a:pt x="610" y="23"/>
                  </a:cubicBezTo>
                  <a:lnTo>
                    <a:pt x="104" y="232"/>
                  </a:lnTo>
                  <a:cubicBezTo>
                    <a:pt x="53" y="255"/>
                    <a:pt x="1" y="269"/>
                    <a:pt x="30" y="328"/>
                  </a:cubicBezTo>
                  <a:cubicBezTo>
                    <a:pt x="53" y="386"/>
                    <a:pt x="118" y="372"/>
                    <a:pt x="175" y="356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2052;p48">
              <a:extLst>
                <a:ext uri="{FF2B5EF4-FFF2-40B4-BE49-F238E27FC236}">
                  <a16:creationId xmlns:a16="http://schemas.microsoft.com/office/drawing/2014/main" id="{A39236EC-F558-A3C5-E0DE-891059B11A0B}"/>
                </a:ext>
              </a:extLst>
            </p:cNvPr>
            <p:cNvSpPr/>
            <p:nvPr/>
          </p:nvSpPr>
          <p:spPr>
            <a:xfrm>
              <a:off x="1620792" y="2510205"/>
              <a:ext cx="131047" cy="243404"/>
            </a:xfrm>
            <a:custGeom>
              <a:avLst/>
              <a:gdLst/>
              <a:ahLst/>
              <a:cxnLst/>
              <a:rect l="l" t="t" r="r" b="b"/>
              <a:pathLst>
                <a:path w="1997" h="3710" extrusionOk="0">
                  <a:moveTo>
                    <a:pt x="1314" y="3710"/>
                  </a:moveTo>
                  <a:cubicBezTo>
                    <a:pt x="792" y="3469"/>
                    <a:pt x="1" y="1002"/>
                    <a:pt x="255" y="314"/>
                  </a:cubicBezTo>
                  <a:cubicBezTo>
                    <a:pt x="466" y="0"/>
                    <a:pt x="764" y="110"/>
                    <a:pt x="952" y="415"/>
                  </a:cubicBezTo>
                  <a:cubicBezTo>
                    <a:pt x="1133" y="726"/>
                    <a:pt x="1946" y="3048"/>
                    <a:pt x="1983" y="3057"/>
                  </a:cubicBezTo>
                  <a:cubicBezTo>
                    <a:pt x="1997" y="3063"/>
                    <a:pt x="1366" y="3440"/>
                    <a:pt x="1314" y="3710"/>
                  </a:cubicBezTo>
                  <a:close/>
                </a:path>
              </a:pathLst>
            </a:custGeom>
            <a:solidFill>
              <a:srgbClr val="B282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2053;p48">
              <a:extLst>
                <a:ext uri="{FF2B5EF4-FFF2-40B4-BE49-F238E27FC236}">
                  <a16:creationId xmlns:a16="http://schemas.microsoft.com/office/drawing/2014/main" id="{28483D5C-DA1D-14E3-C1C0-6B07D0F6AF87}"/>
                </a:ext>
              </a:extLst>
            </p:cNvPr>
            <p:cNvSpPr/>
            <p:nvPr/>
          </p:nvSpPr>
          <p:spPr>
            <a:xfrm>
              <a:off x="1837478" y="2792059"/>
              <a:ext cx="68181" cy="60490"/>
            </a:xfrm>
            <a:custGeom>
              <a:avLst/>
              <a:gdLst/>
              <a:ahLst/>
              <a:cxnLst/>
              <a:rect l="l" t="t" r="r" b="b"/>
              <a:pathLst>
                <a:path w="1039" h="922" extrusionOk="0">
                  <a:moveTo>
                    <a:pt x="218" y="894"/>
                  </a:moveTo>
                  <a:cubicBezTo>
                    <a:pt x="319" y="922"/>
                    <a:pt x="537" y="871"/>
                    <a:pt x="560" y="878"/>
                  </a:cubicBezTo>
                  <a:cubicBezTo>
                    <a:pt x="589" y="885"/>
                    <a:pt x="1039" y="161"/>
                    <a:pt x="1039" y="161"/>
                  </a:cubicBezTo>
                  <a:cubicBezTo>
                    <a:pt x="1039" y="161"/>
                    <a:pt x="901" y="51"/>
                    <a:pt x="690" y="23"/>
                  </a:cubicBezTo>
                  <a:cubicBezTo>
                    <a:pt x="537" y="0"/>
                    <a:pt x="372" y="110"/>
                    <a:pt x="255" y="145"/>
                  </a:cubicBezTo>
                  <a:cubicBezTo>
                    <a:pt x="102" y="189"/>
                    <a:pt x="23" y="589"/>
                    <a:pt x="8" y="624"/>
                  </a:cubicBezTo>
                  <a:cubicBezTo>
                    <a:pt x="1" y="660"/>
                    <a:pt x="117" y="864"/>
                    <a:pt x="218" y="894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2054;p48">
              <a:extLst>
                <a:ext uri="{FF2B5EF4-FFF2-40B4-BE49-F238E27FC236}">
                  <a16:creationId xmlns:a16="http://schemas.microsoft.com/office/drawing/2014/main" id="{316B5F02-204B-3F01-9CDB-1848686839E6}"/>
                </a:ext>
              </a:extLst>
            </p:cNvPr>
            <p:cNvSpPr/>
            <p:nvPr/>
          </p:nvSpPr>
          <p:spPr>
            <a:xfrm>
              <a:off x="1876130" y="2792518"/>
              <a:ext cx="47117" cy="27686"/>
            </a:xfrm>
            <a:custGeom>
              <a:avLst/>
              <a:gdLst/>
              <a:ahLst/>
              <a:cxnLst/>
              <a:rect l="l" t="t" r="r" b="b"/>
              <a:pathLst>
                <a:path w="718" h="422" extrusionOk="0">
                  <a:moveTo>
                    <a:pt x="166" y="23"/>
                  </a:moveTo>
                  <a:cubicBezTo>
                    <a:pt x="115" y="0"/>
                    <a:pt x="51" y="51"/>
                    <a:pt x="28" y="131"/>
                  </a:cubicBezTo>
                  <a:cubicBezTo>
                    <a:pt x="0" y="211"/>
                    <a:pt x="14" y="291"/>
                    <a:pt x="72" y="305"/>
                  </a:cubicBezTo>
                  <a:lnTo>
                    <a:pt x="566" y="399"/>
                  </a:lnTo>
                  <a:cubicBezTo>
                    <a:pt x="617" y="422"/>
                    <a:pt x="667" y="422"/>
                    <a:pt x="697" y="342"/>
                  </a:cubicBezTo>
                  <a:cubicBezTo>
                    <a:pt x="718" y="262"/>
                    <a:pt x="667" y="234"/>
                    <a:pt x="617" y="218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2055;p48">
              <a:extLst>
                <a:ext uri="{FF2B5EF4-FFF2-40B4-BE49-F238E27FC236}">
                  <a16:creationId xmlns:a16="http://schemas.microsoft.com/office/drawing/2014/main" id="{310F773F-265C-3C2A-08FA-E062174A305C}"/>
                </a:ext>
              </a:extLst>
            </p:cNvPr>
            <p:cNvSpPr/>
            <p:nvPr/>
          </p:nvSpPr>
          <p:spPr>
            <a:xfrm>
              <a:off x="1870880" y="2807280"/>
              <a:ext cx="49085" cy="28605"/>
            </a:xfrm>
            <a:custGeom>
              <a:avLst/>
              <a:gdLst/>
              <a:ahLst/>
              <a:cxnLst/>
              <a:rect l="l" t="t" r="r" b="b"/>
              <a:pathLst>
                <a:path w="748" h="436" extrusionOk="0">
                  <a:moveTo>
                    <a:pt x="174" y="16"/>
                  </a:moveTo>
                  <a:cubicBezTo>
                    <a:pt x="124" y="0"/>
                    <a:pt x="58" y="52"/>
                    <a:pt x="28" y="131"/>
                  </a:cubicBezTo>
                  <a:cubicBezTo>
                    <a:pt x="0" y="218"/>
                    <a:pt x="21" y="298"/>
                    <a:pt x="72" y="314"/>
                  </a:cubicBezTo>
                  <a:lnTo>
                    <a:pt x="587" y="408"/>
                  </a:lnTo>
                  <a:cubicBezTo>
                    <a:pt x="646" y="428"/>
                    <a:pt x="690" y="435"/>
                    <a:pt x="718" y="348"/>
                  </a:cubicBezTo>
                  <a:cubicBezTo>
                    <a:pt x="747" y="270"/>
                    <a:pt x="697" y="233"/>
                    <a:pt x="646" y="218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2056;p48">
              <a:extLst>
                <a:ext uri="{FF2B5EF4-FFF2-40B4-BE49-F238E27FC236}">
                  <a16:creationId xmlns:a16="http://schemas.microsoft.com/office/drawing/2014/main" id="{4EC52C9C-68F1-513E-3328-96B4A6680141}"/>
                </a:ext>
              </a:extLst>
            </p:cNvPr>
            <p:cNvSpPr/>
            <p:nvPr/>
          </p:nvSpPr>
          <p:spPr>
            <a:xfrm>
              <a:off x="1864711" y="2819221"/>
              <a:ext cx="47117" cy="28080"/>
            </a:xfrm>
            <a:custGeom>
              <a:avLst/>
              <a:gdLst/>
              <a:ahLst/>
              <a:cxnLst/>
              <a:rect l="l" t="t" r="r" b="b"/>
              <a:pathLst>
                <a:path w="718" h="428" extrusionOk="0">
                  <a:moveTo>
                    <a:pt x="166" y="22"/>
                  </a:moveTo>
                  <a:cubicBezTo>
                    <a:pt x="115" y="1"/>
                    <a:pt x="51" y="58"/>
                    <a:pt x="21" y="139"/>
                  </a:cubicBezTo>
                  <a:cubicBezTo>
                    <a:pt x="0" y="219"/>
                    <a:pt x="14" y="290"/>
                    <a:pt x="72" y="313"/>
                  </a:cubicBezTo>
                  <a:lnTo>
                    <a:pt x="566" y="400"/>
                  </a:lnTo>
                  <a:cubicBezTo>
                    <a:pt x="617" y="421"/>
                    <a:pt x="667" y="428"/>
                    <a:pt x="688" y="349"/>
                  </a:cubicBezTo>
                  <a:cubicBezTo>
                    <a:pt x="718" y="269"/>
                    <a:pt x="667" y="233"/>
                    <a:pt x="617" y="219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2057;p48">
              <a:extLst>
                <a:ext uri="{FF2B5EF4-FFF2-40B4-BE49-F238E27FC236}">
                  <a16:creationId xmlns:a16="http://schemas.microsoft.com/office/drawing/2014/main" id="{FCD162D9-87BF-D728-D0BE-3855C588877B}"/>
                </a:ext>
              </a:extLst>
            </p:cNvPr>
            <p:cNvSpPr/>
            <p:nvPr/>
          </p:nvSpPr>
          <p:spPr>
            <a:xfrm>
              <a:off x="1856574" y="2832474"/>
              <a:ext cx="46723" cy="24406"/>
            </a:xfrm>
            <a:custGeom>
              <a:avLst/>
              <a:gdLst/>
              <a:ahLst/>
              <a:cxnLst/>
              <a:rect l="l" t="t" r="r" b="b"/>
              <a:pathLst>
                <a:path w="712" h="372" extrusionOk="0">
                  <a:moveTo>
                    <a:pt x="152" y="17"/>
                  </a:moveTo>
                  <a:cubicBezTo>
                    <a:pt x="102" y="1"/>
                    <a:pt x="44" y="38"/>
                    <a:pt x="22" y="104"/>
                  </a:cubicBezTo>
                  <a:cubicBezTo>
                    <a:pt x="1" y="168"/>
                    <a:pt x="28" y="226"/>
                    <a:pt x="81" y="248"/>
                  </a:cubicBezTo>
                  <a:lnTo>
                    <a:pt x="574" y="349"/>
                  </a:lnTo>
                  <a:cubicBezTo>
                    <a:pt x="624" y="365"/>
                    <a:pt x="668" y="372"/>
                    <a:pt x="690" y="313"/>
                  </a:cubicBezTo>
                  <a:cubicBezTo>
                    <a:pt x="711" y="248"/>
                    <a:pt x="661" y="219"/>
                    <a:pt x="610" y="205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2058;p48">
              <a:extLst>
                <a:ext uri="{FF2B5EF4-FFF2-40B4-BE49-F238E27FC236}">
                  <a16:creationId xmlns:a16="http://schemas.microsoft.com/office/drawing/2014/main" id="{02D050FC-8183-C7FC-CD9B-A1B39555C64C}"/>
                </a:ext>
              </a:extLst>
            </p:cNvPr>
            <p:cNvSpPr/>
            <p:nvPr/>
          </p:nvSpPr>
          <p:spPr>
            <a:xfrm>
              <a:off x="1812214" y="2791600"/>
              <a:ext cx="47773" cy="46713"/>
            </a:xfrm>
            <a:custGeom>
              <a:avLst/>
              <a:gdLst/>
              <a:ahLst/>
              <a:cxnLst/>
              <a:rect l="l" t="t" r="r" b="b"/>
              <a:pathLst>
                <a:path w="728" h="712" extrusionOk="0">
                  <a:moveTo>
                    <a:pt x="677" y="479"/>
                  </a:moveTo>
                  <a:cubicBezTo>
                    <a:pt x="626" y="624"/>
                    <a:pt x="530" y="711"/>
                    <a:pt x="473" y="690"/>
                  </a:cubicBezTo>
                  <a:lnTo>
                    <a:pt x="74" y="530"/>
                  </a:lnTo>
                  <a:cubicBezTo>
                    <a:pt x="8" y="500"/>
                    <a:pt x="1" y="370"/>
                    <a:pt x="60" y="232"/>
                  </a:cubicBezTo>
                  <a:lnTo>
                    <a:pt x="60" y="232"/>
                  </a:lnTo>
                  <a:cubicBezTo>
                    <a:pt x="111" y="95"/>
                    <a:pt x="205" y="0"/>
                    <a:pt x="262" y="21"/>
                  </a:cubicBezTo>
                  <a:lnTo>
                    <a:pt x="661" y="182"/>
                  </a:lnTo>
                  <a:cubicBezTo>
                    <a:pt x="720" y="211"/>
                    <a:pt x="727" y="342"/>
                    <a:pt x="677" y="479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2059;p48">
              <a:extLst>
                <a:ext uri="{FF2B5EF4-FFF2-40B4-BE49-F238E27FC236}">
                  <a16:creationId xmlns:a16="http://schemas.microsoft.com/office/drawing/2014/main" id="{BA7AC76E-1101-351C-3353-29FB348C25D0}"/>
                </a:ext>
              </a:extLst>
            </p:cNvPr>
            <p:cNvSpPr/>
            <p:nvPr/>
          </p:nvSpPr>
          <p:spPr>
            <a:xfrm>
              <a:off x="1693764" y="2632106"/>
              <a:ext cx="153884" cy="206205"/>
            </a:xfrm>
            <a:custGeom>
              <a:avLst/>
              <a:gdLst/>
              <a:ahLst/>
              <a:cxnLst/>
              <a:rect l="l" t="t" r="r" b="b"/>
              <a:pathLst>
                <a:path w="2345" h="3143" extrusionOk="0">
                  <a:moveTo>
                    <a:pt x="1842" y="3142"/>
                  </a:moveTo>
                  <a:lnTo>
                    <a:pt x="2344" y="2482"/>
                  </a:lnTo>
                  <a:cubicBezTo>
                    <a:pt x="2344" y="2482"/>
                    <a:pt x="1923" y="2170"/>
                    <a:pt x="1517" y="1822"/>
                  </a:cubicBezTo>
                  <a:cubicBezTo>
                    <a:pt x="820" y="1233"/>
                    <a:pt x="0" y="0"/>
                    <a:pt x="14" y="1691"/>
                  </a:cubicBezTo>
                  <a:cubicBezTo>
                    <a:pt x="442" y="2425"/>
                    <a:pt x="1263" y="2853"/>
                    <a:pt x="1842" y="3142"/>
                  </a:cubicBezTo>
                  <a:close/>
                </a:path>
              </a:pathLst>
            </a:custGeom>
            <a:solidFill>
              <a:srgbClr val="B282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2060;p48">
              <a:extLst>
                <a:ext uri="{FF2B5EF4-FFF2-40B4-BE49-F238E27FC236}">
                  <a16:creationId xmlns:a16="http://schemas.microsoft.com/office/drawing/2014/main" id="{F3D7252E-0981-E142-AA39-F473B3C6E29C}"/>
                </a:ext>
              </a:extLst>
            </p:cNvPr>
            <p:cNvSpPr/>
            <p:nvPr/>
          </p:nvSpPr>
          <p:spPr>
            <a:xfrm>
              <a:off x="1693764" y="2633025"/>
              <a:ext cx="153884" cy="192887"/>
            </a:xfrm>
            <a:custGeom>
              <a:avLst/>
              <a:gdLst/>
              <a:ahLst/>
              <a:cxnLst/>
              <a:rect l="l" t="t" r="r" b="b"/>
              <a:pathLst>
                <a:path w="2345" h="2940" extrusionOk="0">
                  <a:moveTo>
                    <a:pt x="1987" y="2940"/>
                  </a:moveTo>
                  <a:lnTo>
                    <a:pt x="2344" y="2468"/>
                  </a:lnTo>
                  <a:cubicBezTo>
                    <a:pt x="2344" y="2468"/>
                    <a:pt x="1923" y="2156"/>
                    <a:pt x="1517" y="1808"/>
                  </a:cubicBezTo>
                  <a:cubicBezTo>
                    <a:pt x="827" y="1219"/>
                    <a:pt x="0" y="0"/>
                    <a:pt x="14" y="1663"/>
                  </a:cubicBezTo>
                  <a:cubicBezTo>
                    <a:pt x="500" y="2264"/>
                    <a:pt x="1458" y="2679"/>
                    <a:pt x="1987" y="2940"/>
                  </a:cubicBezTo>
                  <a:close/>
                </a:path>
              </a:pathLst>
            </a:custGeom>
            <a:solidFill>
              <a:srgbClr val="B282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2061;p48">
              <a:extLst>
                <a:ext uri="{FF2B5EF4-FFF2-40B4-BE49-F238E27FC236}">
                  <a16:creationId xmlns:a16="http://schemas.microsoft.com/office/drawing/2014/main" id="{C153341C-FA8B-6AB4-E47F-9797A84116A0}"/>
                </a:ext>
              </a:extLst>
            </p:cNvPr>
            <p:cNvSpPr/>
            <p:nvPr/>
          </p:nvSpPr>
          <p:spPr>
            <a:xfrm>
              <a:off x="1809391" y="2790091"/>
              <a:ext cx="45739" cy="59178"/>
            </a:xfrm>
            <a:custGeom>
              <a:avLst/>
              <a:gdLst/>
              <a:ahLst/>
              <a:cxnLst/>
              <a:rect l="l" t="t" r="r" b="b"/>
              <a:pathLst>
                <a:path w="697" h="902" extrusionOk="0">
                  <a:moveTo>
                    <a:pt x="0" y="771"/>
                  </a:moveTo>
                  <a:lnTo>
                    <a:pt x="502" y="1"/>
                  </a:lnTo>
                  <a:lnTo>
                    <a:pt x="697" y="131"/>
                  </a:lnTo>
                  <a:lnTo>
                    <a:pt x="204" y="901"/>
                  </a:lnTo>
                  <a:close/>
                </a:path>
              </a:pathLst>
            </a:custGeom>
            <a:solidFill>
              <a:srgbClr val="E03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2062;p48">
              <a:extLst>
                <a:ext uri="{FF2B5EF4-FFF2-40B4-BE49-F238E27FC236}">
                  <a16:creationId xmlns:a16="http://schemas.microsoft.com/office/drawing/2014/main" id="{F6157799-C0E9-54FD-3D69-8937ABFAE854}"/>
                </a:ext>
              </a:extLst>
            </p:cNvPr>
            <p:cNvSpPr/>
            <p:nvPr/>
          </p:nvSpPr>
          <p:spPr>
            <a:xfrm>
              <a:off x="1492696" y="1930884"/>
              <a:ext cx="27299" cy="69085"/>
            </a:xfrm>
            <a:custGeom>
              <a:avLst/>
              <a:gdLst/>
              <a:ahLst/>
              <a:cxnLst/>
              <a:rect l="l" t="t" r="r" b="b"/>
              <a:pathLst>
                <a:path w="416" h="1053" extrusionOk="0">
                  <a:moveTo>
                    <a:pt x="74" y="22"/>
                  </a:moveTo>
                  <a:cubicBezTo>
                    <a:pt x="147" y="1"/>
                    <a:pt x="299" y="443"/>
                    <a:pt x="415" y="994"/>
                  </a:cubicBezTo>
                  <a:lnTo>
                    <a:pt x="147" y="1053"/>
                  </a:lnTo>
                  <a:cubicBezTo>
                    <a:pt x="37" y="494"/>
                    <a:pt x="1" y="36"/>
                    <a:pt x="74" y="22"/>
                  </a:cubicBezTo>
                  <a:close/>
                </a:path>
              </a:pathLst>
            </a:custGeom>
            <a:solidFill>
              <a:srgbClr val="E03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2063;p48">
              <a:extLst>
                <a:ext uri="{FF2B5EF4-FFF2-40B4-BE49-F238E27FC236}">
                  <a16:creationId xmlns:a16="http://schemas.microsoft.com/office/drawing/2014/main" id="{A2A9BFB5-9F24-025C-6640-EDD7A2CD4024}"/>
                </a:ext>
              </a:extLst>
            </p:cNvPr>
            <p:cNvSpPr/>
            <p:nvPr/>
          </p:nvSpPr>
          <p:spPr>
            <a:xfrm>
              <a:off x="1484690" y="1972281"/>
              <a:ext cx="53350" cy="53405"/>
            </a:xfrm>
            <a:custGeom>
              <a:avLst/>
              <a:gdLst/>
              <a:ahLst/>
              <a:cxnLst/>
              <a:rect l="l" t="t" r="r" b="b"/>
              <a:pathLst>
                <a:path w="813" h="814" extrusionOk="0">
                  <a:moveTo>
                    <a:pt x="333" y="44"/>
                  </a:moveTo>
                  <a:cubicBezTo>
                    <a:pt x="530" y="0"/>
                    <a:pt x="725" y="131"/>
                    <a:pt x="769" y="335"/>
                  </a:cubicBezTo>
                  <a:cubicBezTo>
                    <a:pt x="812" y="537"/>
                    <a:pt x="682" y="734"/>
                    <a:pt x="480" y="777"/>
                  </a:cubicBezTo>
                  <a:cubicBezTo>
                    <a:pt x="283" y="814"/>
                    <a:pt x="88" y="690"/>
                    <a:pt x="44" y="486"/>
                  </a:cubicBezTo>
                  <a:cubicBezTo>
                    <a:pt x="1" y="284"/>
                    <a:pt x="131" y="87"/>
                    <a:pt x="333" y="44"/>
                  </a:cubicBezTo>
                  <a:close/>
                </a:path>
              </a:pathLst>
            </a:custGeom>
            <a:solidFill>
              <a:srgbClr val="E03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2064;p48">
              <a:extLst>
                <a:ext uri="{FF2B5EF4-FFF2-40B4-BE49-F238E27FC236}">
                  <a16:creationId xmlns:a16="http://schemas.microsoft.com/office/drawing/2014/main" id="{09F51020-30CB-058A-6F43-E5F6C79CC07A}"/>
                </a:ext>
              </a:extLst>
            </p:cNvPr>
            <p:cNvSpPr/>
            <p:nvPr/>
          </p:nvSpPr>
          <p:spPr>
            <a:xfrm>
              <a:off x="1769821" y="2357862"/>
              <a:ext cx="48626" cy="16336"/>
            </a:xfrm>
            <a:custGeom>
              <a:avLst/>
              <a:gdLst/>
              <a:ahLst/>
              <a:cxnLst/>
              <a:rect l="l" t="t" r="r" b="b"/>
              <a:pathLst>
                <a:path w="741" h="249" extrusionOk="0">
                  <a:moveTo>
                    <a:pt x="372" y="8"/>
                  </a:moveTo>
                  <a:cubicBezTo>
                    <a:pt x="168" y="1"/>
                    <a:pt x="1" y="51"/>
                    <a:pt x="1" y="111"/>
                  </a:cubicBezTo>
                  <a:cubicBezTo>
                    <a:pt x="1" y="175"/>
                    <a:pt x="161" y="232"/>
                    <a:pt x="365" y="241"/>
                  </a:cubicBezTo>
                  <a:cubicBezTo>
                    <a:pt x="567" y="248"/>
                    <a:pt x="734" y="205"/>
                    <a:pt x="741" y="138"/>
                  </a:cubicBezTo>
                  <a:cubicBezTo>
                    <a:pt x="741" y="74"/>
                    <a:pt x="576" y="15"/>
                    <a:pt x="372" y="8"/>
                  </a:cubicBezTo>
                  <a:close/>
                </a:path>
              </a:pathLst>
            </a:custGeom>
            <a:solidFill>
              <a:srgbClr val="EE76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2065;p48">
              <a:extLst>
                <a:ext uri="{FF2B5EF4-FFF2-40B4-BE49-F238E27FC236}">
                  <a16:creationId xmlns:a16="http://schemas.microsoft.com/office/drawing/2014/main" id="{47C2ABD4-5FA3-BF6C-B623-8474DADE5322}"/>
                </a:ext>
              </a:extLst>
            </p:cNvPr>
            <p:cNvSpPr/>
            <p:nvPr/>
          </p:nvSpPr>
          <p:spPr>
            <a:xfrm>
              <a:off x="1690877" y="2380300"/>
              <a:ext cx="40030" cy="40480"/>
            </a:xfrm>
            <a:custGeom>
              <a:avLst/>
              <a:gdLst/>
              <a:ahLst/>
              <a:cxnLst/>
              <a:rect l="l" t="t" r="r" b="b"/>
              <a:pathLst>
                <a:path w="610" h="617" extrusionOk="0">
                  <a:moveTo>
                    <a:pt x="225" y="225"/>
                  </a:moveTo>
                  <a:cubicBezTo>
                    <a:pt x="370" y="80"/>
                    <a:pt x="523" y="0"/>
                    <a:pt x="566" y="44"/>
                  </a:cubicBezTo>
                  <a:cubicBezTo>
                    <a:pt x="610" y="87"/>
                    <a:pt x="530" y="247"/>
                    <a:pt x="385" y="392"/>
                  </a:cubicBezTo>
                  <a:cubicBezTo>
                    <a:pt x="239" y="537"/>
                    <a:pt x="88" y="617"/>
                    <a:pt x="44" y="566"/>
                  </a:cubicBezTo>
                  <a:cubicBezTo>
                    <a:pt x="0" y="523"/>
                    <a:pt x="81" y="369"/>
                    <a:pt x="225" y="225"/>
                  </a:cubicBezTo>
                  <a:close/>
                </a:path>
              </a:pathLst>
            </a:custGeom>
            <a:solidFill>
              <a:srgbClr val="EE76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2066;p48">
              <a:extLst>
                <a:ext uri="{FF2B5EF4-FFF2-40B4-BE49-F238E27FC236}">
                  <a16:creationId xmlns:a16="http://schemas.microsoft.com/office/drawing/2014/main" id="{D407AD87-65F3-4BBD-B086-A2023B46C1D4}"/>
                </a:ext>
              </a:extLst>
            </p:cNvPr>
            <p:cNvSpPr/>
            <p:nvPr/>
          </p:nvSpPr>
          <p:spPr>
            <a:xfrm>
              <a:off x="1784718" y="3193450"/>
              <a:ext cx="186695" cy="254689"/>
            </a:xfrm>
            <a:custGeom>
              <a:avLst/>
              <a:gdLst/>
              <a:ahLst/>
              <a:cxnLst/>
              <a:rect l="l" t="t" r="r" b="b"/>
              <a:pathLst>
                <a:path w="2845" h="3882" extrusionOk="0">
                  <a:moveTo>
                    <a:pt x="7" y="3649"/>
                  </a:moveTo>
                  <a:cubicBezTo>
                    <a:pt x="0" y="3715"/>
                    <a:pt x="7" y="3795"/>
                    <a:pt x="21" y="3882"/>
                  </a:cubicBezTo>
                  <a:lnTo>
                    <a:pt x="2787" y="3859"/>
                  </a:lnTo>
                  <a:cubicBezTo>
                    <a:pt x="2844" y="3685"/>
                    <a:pt x="2771" y="3504"/>
                    <a:pt x="2684" y="3431"/>
                  </a:cubicBezTo>
                  <a:cubicBezTo>
                    <a:pt x="2503" y="3417"/>
                    <a:pt x="2255" y="3403"/>
                    <a:pt x="2003" y="3380"/>
                  </a:cubicBezTo>
                  <a:cubicBezTo>
                    <a:pt x="1770" y="3323"/>
                    <a:pt x="1437" y="3243"/>
                    <a:pt x="1480" y="2801"/>
                  </a:cubicBezTo>
                  <a:cubicBezTo>
                    <a:pt x="1568" y="1916"/>
                    <a:pt x="2517" y="594"/>
                    <a:pt x="2647" y="0"/>
                  </a:cubicBezTo>
                  <a:cubicBezTo>
                    <a:pt x="2147" y="225"/>
                    <a:pt x="1646" y="305"/>
                    <a:pt x="1132" y="174"/>
                  </a:cubicBezTo>
                  <a:lnTo>
                    <a:pt x="225" y="2881"/>
                  </a:lnTo>
                  <a:cubicBezTo>
                    <a:pt x="131" y="3206"/>
                    <a:pt x="14" y="3293"/>
                    <a:pt x="7" y="3649"/>
                  </a:cubicBezTo>
                  <a:close/>
                </a:path>
              </a:pathLst>
            </a:custGeom>
            <a:solidFill>
              <a:srgbClr val="4DA0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2067;p48">
              <a:extLst>
                <a:ext uri="{FF2B5EF4-FFF2-40B4-BE49-F238E27FC236}">
                  <a16:creationId xmlns:a16="http://schemas.microsoft.com/office/drawing/2014/main" id="{8542D19C-CE3C-57EC-BDE8-EB85D227F1B8}"/>
                </a:ext>
              </a:extLst>
            </p:cNvPr>
            <p:cNvSpPr/>
            <p:nvPr/>
          </p:nvSpPr>
          <p:spPr>
            <a:xfrm>
              <a:off x="1780387" y="3445255"/>
              <a:ext cx="190107" cy="14368"/>
            </a:xfrm>
            <a:custGeom>
              <a:avLst/>
              <a:gdLst/>
              <a:ahLst/>
              <a:cxnLst/>
              <a:rect l="l" t="t" r="r" b="b"/>
              <a:pathLst>
                <a:path w="2897" h="219" extrusionOk="0">
                  <a:moveTo>
                    <a:pt x="30" y="21"/>
                  </a:moveTo>
                  <a:lnTo>
                    <a:pt x="2896" y="0"/>
                  </a:lnTo>
                  <a:lnTo>
                    <a:pt x="2873" y="189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F8EED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2068;p48">
              <a:extLst>
                <a:ext uri="{FF2B5EF4-FFF2-40B4-BE49-F238E27FC236}">
                  <a16:creationId xmlns:a16="http://schemas.microsoft.com/office/drawing/2014/main" id="{9407238D-FEE9-AE2D-DB8E-06F9537A4243}"/>
                </a:ext>
              </a:extLst>
            </p:cNvPr>
            <p:cNvSpPr/>
            <p:nvPr/>
          </p:nvSpPr>
          <p:spPr>
            <a:xfrm>
              <a:off x="1642316" y="3168191"/>
              <a:ext cx="186695" cy="279948"/>
            </a:xfrm>
            <a:custGeom>
              <a:avLst/>
              <a:gdLst/>
              <a:ahLst/>
              <a:cxnLst/>
              <a:rect l="l" t="t" r="r" b="b"/>
              <a:pathLst>
                <a:path w="2845" h="4267" extrusionOk="0">
                  <a:moveTo>
                    <a:pt x="0" y="4034"/>
                  </a:moveTo>
                  <a:cubicBezTo>
                    <a:pt x="0" y="4100"/>
                    <a:pt x="0" y="4180"/>
                    <a:pt x="21" y="4267"/>
                  </a:cubicBezTo>
                  <a:lnTo>
                    <a:pt x="2780" y="4244"/>
                  </a:lnTo>
                  <a:cubicBezTo>
                    <a:pt x="2844" y="4070"/>
                    <a:pt x="2771" y="3889"/>
                    <a:pt x="2684" y="3816"/>
                  </a:cubicBezTo>
                  <a:cubicBezTo>
                    <a:pt x="2503" y="3802"/>
                    <a:pt x="2257" y="3788"/>
                    <a:pt x="2003" y="3765"/>
                  </a:cubicBezTo>
                  <a:cubicBezTo>
                    <a:pt x="1770" y="3708"/>
                    <a:pt x="1437" y="3628"/>
                    <a:pt x="1481" y="3186"/>
                  </a:cubicBezTo>
                  <a:cubicBezTo>
                    <a:pt x="1568" y="2301"/>
                    <a:pt x="1792" y="594"/>
                    <a:pt x="1923" y="0"/>
                  </a:cubicBezTo>
                  <a:cubicBezTo>
                    <a:pt x="1430" y="225"/>
                    <a:pt x="922" y="305"/>
                    <a:pt x="413" y="175"/>
                  </a:cubicBezTo>
                  <a:lnTo>
                    <a:pt x="225" y="3266"/>
                  </a:lnTo>
                  <a:cubicBezTo>
                    <a:pt x="131" y="3591"/>
                    <a:pt x="14" y="3678"/>
                    <a:pt x="0" y="4034"/>
                  </a:cubicBezTo>
                  <a:close/>
                </a:path>
              </a:pathLst>
            </a:custGeom>
            <a:solidFill>
              <a:srgbClr val="4DA0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2069;p48">
              <a:extLst>
                <a:ext uri="{FF2B5EF4-FFF2-40B4-BE49-F238E27FC236}">
                  <a16:creationId xmlns:a16="http://schemas.microsoft.com/office/drawing/2014/main" id="{D996D0D9-8F59-F696-7BE3-521A47396AE4}"/>
                </a:ext>
              </a:extLst>
            </p:cNvPr>
            <p:cNvSpPr/>
            <p:nvPr/>
          </p:nvSpPr>
          <p:spPr>
            <a:xfrm>
              <a:off x="1637985" y="3445255"/>
              <a:ext cx="190107" cy="14368"/>
            </a:xfrm>
            <a:custGeom>
              <a:avLst/>
              <a:gdLst/>
              <a:ahLst/>
              <a:cxnLst/>
              <a:rect l="l" t="t" r="r" b="b"/>
              <a:pathLst>
                <a:path w="2897" h="219" extrusionOk="0">
                  <a:moveTo>
                    <a:pt x="23" y="21"/>
                  </a:moveTo>
                  <a:lnTo>
                    <a:pt x="2896" y="0"/>
                  </a:lnTo>
                  <a:lnTo>
                    <a:pt x="2874" y="189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F8EED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2070;p48">
              <a:extLst>
                <a:ext uri="{FF2B5EF4-FFF2-40B4-BE49-F238E27FC236}">
                  <a16:creationId xmlns:a16="http://schemas.microsoft.com/office/drawing/2014/main" id="{442151B5-F072-A52B-9514-0567EE14B6AE}"/>
                </a:ext>
              </a:extLst>
            </p:cNvPr>
            <p:cNvSpPr/>
            <p:nvPr/>
          </p:nvSpPr>
          <p:spPr>
            <a:xfrm>
              <a:off x="1637985" y="3168190"/>
              <a:ext cx="130522" cy="144271"/>
            </a:xfrm>
            <a:custGeom>
              <a:avLst/>
              <a:gdLst/>
              <a:ahLst/>
              <a:cxnLst/>
              <a:rect l="l" t="t" r="r" b="b"/>
              <a:pathLst>
                <a:path w="1989" h="2199" extrusionOk="0">
                  <a:moveTo>
                    <a:pt x="479" y="175"/>
                  </a:moveTo>
                  <a:lnTo>
                    <a:pt x="0" y="2031"/>
                  </a:lnTo>
                  <a:cubicBezTo>
                    <a:pt x="669" y="2198"/>
                    <a:pt x="1322" y="2184"/>
                    <a:pt x="1975" y="1987"/>
                  </a:cubicBezTo>
                  <a:lnTo>
                    <a:pt x="1989" y="0"/>
                  </a:lnTo>
                  <a:cubicBezTo>
                    <a:pt x="1510" y="211"/>
                    <a:pt x="1008" y="269"/>
                    <a:pt x="479" y="17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2071;p48">
              <a:extLst>
                <a:ext uri="{FF2B5EF4-FFF2-40B4-BE49-F238E27FC236}">
                  <a16:creationId xmlns:a16="http://schemas.microsoft.com/office/drawing/2014/main" id="{502EAC87-81CA-AE6B-DA69-A85313E72479}"/>
                </a:ext>
              </a:extLst>
            </p:cNvPr>
            <p:cNvSpPr/>
            <p:nvPr/>
          </p:nvSpPr>
          <p:spPr>
            <a:xfrm>
              <a:off x="1813723" y="3172390"/>
              <a:ext cx="153293" cy="140072"/>
            </a:xfrm>
            <a:custGeom>
              <a:avLst/>
              <a:gdLst/>
              <a:ahLst/>
              <a:cxnLst/>
              <a:rect l="l" t="t" r="r" b="b"/>
              <a:pathLst>
                <a:path w="2336" h="2135" extrusionOk="0">
                  <a:moveTo>
                    <a:pt x="821" y="1"/>
                  </a:moveTo>
                  <a:lnTo>
                    <a:pt x="1" y="1728"/>
                  </a:lnTo>
                  <a:cubicBezTo>
                    <a:pt x="617" y="2019"/>
                    <a:pt x="1263" y="2134"/>
                    <a:pt x="1944" y="2070"/>
                  </a:cubicBezTo>
                  <a:lnTo>
                    <a:pt x="2336" y="124"/>
                  </a:lnTo>
                  <a:cubicBezTo>
                    <a:pt x="1829" y="241"/>
                    <a:pt x="1321" y="198"/>
                    <a:pt x="82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9CB5CDE-BE33-900B-A938-B04F4D398D56}"/>
              </a:ext>
            </a:extLst>
          </p:cNvPr>
          <p:cNvGrpSpPr/>
          <p:nvPr/>
        </p:nvGrpSpPr>
        <p:grpSpPr>
          <a:xfrm>
            <a:off x="8308863" y="2215089"/>
            <a:ext cx="1693116" cy="2272352"/>
            <a:chOff x="5910588" y="1775162"/>
            <a:chExt cx="1269837" cy="1704264"/>
          </a:xfrm>
        </p:grpSpPr>
        <p:sp>
          <p:nvSpPr>
            <p:cNvPr id="80" name="Google Shape;2003;p48">
              <a:extLst>
                <a:ext uri="{FF2B5EF4-FFF2-40B4-BE49-F238E27FC236}">
                  <a16:creationId xmlns:a16="http://schemas.microsoft.com/office/drawing/2014/main" id="{BD53193A-AB67-D05A-6A5D-D0B5C3F06F64}"/>
                </a:ext>
              </a:extLst>
            </p:cNvPr>
            <p:cNvSpPr/>
            <p:nvPr/>
          </p:nvSpPr>
          <p:spPr>
            <a:xfrm>
              <a:off x="6499466" y="3406011"/>
              <a:ext cx="680959" cy="73415"/>
            </a:xfrm>
            <a:custGeom>
              <a:avLst/>
              <a:gdLst/>
              <a:ahLst/>
              <a:cxnLst/>
              <a:rect l="l" t="t" r="r" b="b"/>
              <a:pathLst>
                <a:path w="10377" h="1119" extrusionOk="0">
                  <a:moveTo>
                    <a:pt x="5188" y="1119"/>
                  </a:moveTo>
                  <a:cubicBezTo>
                    <a:pt x="8046" y="1119"/>
                    <a:pt x="10376" y="872"/>
                    <a:pt x="10376" y="560"/>
                  </a:cubicBezTo>
                  <a:cubicBezTo>
                    <a:pt x="10376" y="255"/>
                    <a:pt x="8046" y="1"/>
                    <a:pt x="5188" y="1"/>
                  </a:cubicBezTo>
                  <a:cubicBezTo>
                    <a:pt x="2329" y="1"/>
                    <a:pt x="0" y="255"/>
                    <a:pt x="0" y="560"/>
                  </a:cubicBezTo>
                  <a:cubicBezTo>
                    <a:pt x="0" y="872"/>
                    <a:pt x="2329" y="1119"/>
                    <a:pt x="5188" y="1119"/>
                  </a:cubicBezTo>
                  <a:close/>
                </a:path>
              </a:pathLst>
            </a:custGeom>
            <a:solidFill>
              <a:srgbClr val="000000">
                <a:alpha val="754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90F8D65-45D7-C69A-35BE-CA08C4C84235}"/>
                </a:ext>
              </a:extLst>
            </p:cNvPr>
            <p:cNvGrpSpPr/>
            <p:nvPr/>
          </p:nvGrpSpPr>
          <p:grpSpPr>
            <a:xfrm flipH="1">
              <a:off x="5910588" y="1775162"/>
              <a:ext cx="1124956" cy="1682910"/>
              <a:chOff x="1467678" y="1575142"/>
              <a:chExt cx="1639051" cy="2537726"/>
            </a:xfrm>
          </p:grpSpPr>
          <p:sp>
            <p:nvSpPr>
              <p:cNvPr id="82" name="Google Shape;638;p38">
                <a:extLst>
                  <a:ext uri="{FF2B5EF4-FFF2-40B4-BE49-F238E27FC236}">
                    <a16:creationId xmlns:a16="http://schemas.microsoft.com/office/drawing/2014/main" id="{FEC0CFE1-CBDA-AAE6-483F-1B989B0437C8}"/>
                  </a:ext>
                </a:extLst>
              </p:cNvPr>
              <p:cNvSpPr/>
              <p:nvPr/>
            </p:nvSpPr>
            <p:spPr>
              <a:xfrm>
                <a:off x="1807270" y="2435250"/>
                <a:ext cx="9281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31" extrusionOk="0">
                    <a:moveTo>
                      <a:pt x="51" y="131"/>
                    </a:moveTo>
                    <a:cubicBezTo>
                      <a:pt x="79" y="124"/>
                      <a:pt x="95" y="94"/>
                      <a:pt x="95" y="66"/>
                    </a:cubicBezTo>
                    <a:cubicBezTo>
                      <a:pt x="88" y="30"/>
                      <a:pt x="65" y="0"/>
                      <a:pt x="44" y="0"/>
                    </a:cubicBezTo>
                    <a:cubicBezTo>
                      <a:pt x="15" y="7"/>
                      <a:pt x="1" y="37"/>
                      <a:pt x="1" y="73"/>
                    </a:cubicBezTo>
                    <a:cubicBezTo>
                      <a:pt x="1" y="103"/>
                      <a:pt x="29" y="131"/>
                      <a:pt x="51" y="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" name="Google Shape;639;p38">
                <a:extLst>
                  <a:ext uri="{FF2B5EF4-FFF2-40B4-BE49-F238E27FC236}">
                    <a16:creationId xmlns:a16="http://schemas.microsoft.com/office/drawing/2014/main" id="{FF032C98-9C84-A520-4C08-7B4BF0B7B71A}"/>
                  </a:ext>
                </a:extLst>
              </p:cNvPr>
              <p:cNvSpPr/>
              <p:nvPr/>
            </p:nvSpPr>
            <p:spPr>
              <a:xfrm>
                <a:off x="1676161" y="2448635"/>
                <a:ext cx="9965" cy="12897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32" extrusionOk="0">
                    <a:moveTo>
                      <a:pt x="58" y="131"/>
                    </a:moveTo>
                    <a:cubicBezTo>
                      <a:pt x="80" y="131"/>
                      <a:pt x="101" y="103"/>
                      <a:pt x="94" y="67"/>
                    </a:cubicBezTo>
                    <a:cubicBezTo>
                      <a:pt x="94" y="30"/>
                      <a:pt x="71" y="1"/>
                      <a:pt x="44" y="9"/>
                    </a:cubicBezTo>
                    <a:cubicBezTo>
                      <a:pt x="21" y="9"/>
                      <a:pt x="0" y="37"/>
                      <a:pt x="7" y="74"/>
                    </a:cubicBezTo>
                    <a:cubicBezTo>
                      <a:pt x="7" y="110"/>
                      <a:pt x="28" y="131"/>
                      <a:pt x="58" y="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" name="Google Shape;647;p38">
                <a:extLst>
                  <a:ext uri="{FF2B5EF4-FFF2-40B4-BE49-F238E27FC236}">
                    <a16:creationId xmlns:a16="http://schemas.microsoft.com/office/drawing/2014/main" id="{9C68D8C7-AB5F-6D1C-903A-F01A32FCA134}"/>
                  </a:ext>
                </a:extLst>
              </p:cNvPr>
              <p:cNvSpPr/>
              <p:nvPr/>
            </p:nvSpPr>
            <p:spPr>
              <a:xfrm>
                <a:off x="1839119" y="3669474"/>
                <a:ext cx="175170" cy="413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423" extrusionOk="0">
                    <a:moveTo>
                      <a:pt x="0" y="161"/>
                    </a:moveTo>
                    <a:cubicBezTo>
                      <a:pt x="23" y="1"/>
                      <a:pt x="436" y="10"/>
                      <a:pt x="807" y="44"/>
                    </a:cubicBezTo>
                    <a:cubicBezTo>
                      <a:pt x="1792" y="131"/>
                      <a:pt x="1735" y="422"/>
                      <a:pt x="727" y="349"/>
                    </a:cubicBezTo>
                    <a:cubicBezTo>
                      <a:pt x="436" y="328"/>
                      <a:pt x="248" y="285"/>
                      <a:pt x="0" y="161"/>
                    </a:cubicBezTo>
                    <a:close/>
                  </a:path>
                </a:pathLst>
              </a:custGeom>
              <a:solidFill>
                <a:srgbClr val="D9E7F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" name="Google Shape;648;p38">
                <a:extLst>
                  <a:ext uri="{FF2B5EF4-FFF2-40B4-BE49-F238E27FC236}">
                    <a16:creationId xmlns:a16="http://schemas.microsoft.com/office/drawing/2014/main" id="{FA1BCEA6-97A3-6FE3-780B-01FBD9572C67}"/>
                  </a:ext>
                </a:extLst>
              </p:cNvPr>
              <p:cNvSpPr/>
              <p:nvPr/>
            </p:nvSpPr>
            <p:spPr>
              <a:xfrm>
                <a:off x="1542709" y="3658923"/>
                <a:ext cx="172435" cy="45531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466" extrusionOk="0">
                    <a:moveTo>
                      <a:pt x="9" y="379"/>
                    </a:moveTo>
                    <a:cubicBezTo>
                      <a:pt x="1" y="225"/>
                      <a:pt x="408" y="152"/>
                      <a:pt x="777" y="109"/>
                    </a:cubicBezTo>
                    <a:cubicBezTo>
                      <a:pt x="1765" y="1"/>
                      <a:pt x="1765" y="299"/>
                      <a:pt x="764" y="429"/>
                    </a:cubicBezTo>
                    <a:cubicBezTo>
                      <a:pt x="473" y="466"/>
                      <a:pt x="278" y="457"/>
                      <a:pt x="9" y="379"/>
                    </a:cubicBezTo>
                    <a:close/>
                  </a:path>
                </a:pathLst>
              </a:custGeom>
              <a:solidFill>
                <a:srgbClr val="D9E7F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" name="Google Shape;667;p38">
                <a:extLst>
                  <a:ext uri="{FF2B5EF4-FFF2-40B4-BE49-F238E27FC236}">
                    <a16:creationId xmlns:a16="http://schemas.microsoft.com/office/drawing/2014/main" id="{9A7E0094-1AED-4AA5-86AF-92827642B369}"/>
                  </a:ext>
                </a:extLst>
              </p:cNvPr>
              <p:cNvSpPr/>
              <p:nvPr/>
            </p:nvSpPr>
            <p:spPr>
              <a:xfrm>
                <a:off x="1547789" y="3079036"/>
                <a:ext cx="451653" cy="860115"/>
              </a:xfrm>
              <a:custGeom>
                <a:avLst/>
                <a:gdLst/>
                <a:ahLst/>
                <a:cxnLst/>
                <a:rect l="l" t="t" r="r" b="b"/>
                <a:pathLst>
                  <a:path w="4623" h="8803" extrusionOk="0">
                    <a:moveTo>
                      <a:pt x="4013" y="22"/>
                    </a:moveTo>
                    <a:cubicBezTo>
                      <a:pt x="4013" y="22"/>
                      <a:pt x="4564" y="1850"/>
                      <a:pt x="4623" y="4877"/>
                    </a:cubicBezTo>
                    <a:cubicBezTo>
                      <a:pt x="4586" y="6255"/>
                      <a:pt x="3244" y="8679"/>
                      <a:pt x="3244" y="8679"/>
                    </a:cubicBezTo>
                    <a:lnTo>
                      <a:pt x="2483" y="8599"/>
                    </a:lnTo>
                    <a:cubicBezTo>
                      <a:pt x="2483" y="8599"/>
                      <a:pt x="3301" y="6713"/>
                      <a:pt x="3388" y="5102"/>
                    </a:cubicBezTo>
                    <a:cubicBezTo>
                      <a:pt x="3484" y="3425"/>
                      <a:pt x="2657" y="2148"/>
                      <a:pt x="2604" y="2119"/>
                    </a:cubicBezTo>
                    <a:cubicBezTo>
                      <a:pt x="2503" y="2047"/>
                      <a:pt x="1676" y="2119"/>
                      <a:pt x="1676" y="2119"/>
                    </a:cubicBezTo>
                    <a:cubicBezTo>
                      <a:pt x="1676" y="2119"/>
                      <a:pt x="1633" y="3621"/>
                      <a:pt x="1473" y="5152"/>
                    </a:cubicBezTo>
                    <a:cubicBezTo>
                      <a:pt x="1291" y="6887"/>
                      <a:pt x="806" y="8679"/>
                      <a:pt x="799" y="8722"/>
                    </a:cubicBezTo>
                    <a:cubicBezTo>
                      <a:pt x="785" y="8802"/>
                      <a:pt x="1" y="8722"/>
                      <a:pt x="1" y="8722"/>
                    </a:cubicBezTo>
                    <a:cubicBezTo>
                      <a:pt x="1" y="8722"/>
                      <a:pt x="175" y="7002"/>
                      <a:pt x="320" y="5123"/>
                    </a:cubicBezTo>
                    <a:cubicBezTo>
                      <a:pt x="480" y="3099"/>
                      <a:pt x="159" y="617"/>
                      <a:pt x="152" y="269"/>
                    </a:cubicBezTo>
                    <a:cubicBezTo>
                      <a:pt x="705" y="407"/>
                      <a:pt x="3665" y="1"/>
                      <a:pt x="3665" y="1"/>
                    </a:cubicBezTo>
                    <a:close/>
                  </a:path>
                </a:pathLst>
              </a:custGeom>
              <a:solidFill>
                <a:srgbClr val="8E9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" name="Google Shape;668;p38">
                <a:extLst>
                  <a:ext uri="{FF2B5EF4-FFF2-40B4-BE49-F238E27FC236}">
                    <a16:creationId xmlns:a16="http://schemas.microsoft.com/office/drawing/2014/main" id="{03F413A5-3B8A-36C7-33CB-183A2FC3A0E1}"/>
                  </a:ext>
                </a:extLst>
              </p:cNvPr>
              <p:cNvSpPr/>
              <p:nvPr/>
            </p:nvSpPr>
            <p:spPr>
              <a:xfrm>
                <a:off x="1790270" y="3281679"/>
                <a:ext cx="152407" cy="642522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6576" extrusionOk="0">
                    <a:moveTo>
                      <a:pt x="145" y="45"/>
                    </a:moveTo>
                    <a:cubicBezTo>
                      <a:pt x="131" y="38"/>
                      <a:pt x="109" y="31"/>
                      <a:pt x="79" y="24"/>
                    </a:cubicBezTo>
                    <a:cubicBezTo>
                      <a:pt x="326" y="8"/>
                      <a:pt x="624" y="1"/>
                      <a:pt x="682" y="45"/>
                    </a:cubicBezTo>
                    <a:cubicBezTo>
                      <a:pt x="732" y="74"/>
                      <a:pt x="1559" y="1351"/>
                      <a:pt x="1465" y="3028"/>
                    </a:cubicBezTo>
                    <a:cubicBezTo>
                      <a:pt x="1378" y="4639"/>
                      <a:pt x="399" y="6575"/>
                      <a:pt x="399" y="6575"/>
                    </a:cubicBezTo>
                    <a:lnTo>
                      <a:pt x="1" y="6525"/>
                    </a:lnTo>
                    <a:cubicBezTo>
                      <a:pt x="1" y="6525"/>
                      <a:pt x="842" y="4639"/>
                      <a:pt x="929" y="3028"/>
                    </a:cubicBezTo>
                    <a:cubicBezTo>
                      <a:pt x="1023" y="1351"/>
                      <a:pt x="196" y="74"/>
                      <a:pt x="145" y="45"/>
                    </a:cubicBezTo>
                    <a:close/>
                  </a:path>
                </a:pathLst>
              </a:custGeom>
              <a:solidFill>
                <a:srgbClr val="8E9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" name="Google Shape;669;p38">
                <a:extLst>
                  <a:ext uri="{FF2B5EF4-FFF2-40B4-BE49-F238E27FC236}">
                    <a16:creationId xmlns:a16="http://schemas.microsoft.com/office/drawing/2014/main" id="{2CF5A2C9-E542-098F-597B-E9DEE3AB5BA2}"/>
                  </a:ext>
                </a:extLst>
              </p:cNvPr>
              <p:cNvSpPr/>
              <p:nvPr/>
            </p:nvSpPr>
            <p:spPr>
              <a:xfrm>
                <a:off x="1547789" y="3105320"/>
                <a:ext cx="111374" cy="828849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483" extrusionOk="0">
                    <a:moveTo>
                      <a:pt x="1037" y="7"/>
                    </a:moveTo>
                    <a:cubicBezTo>
                      <a:pt x="1140" y="1909"/>
                      <a:pt x="1081" y="3918"/>
                      <a:pt x="1037" y="4331"/>
                    </a:cubicBezTo>
                    <a:cubicBezTo>
                      <a:pt x="929" y="5383"/>
                      <a:pt x="393" y="8279"/>
                      <a:pt x="349" y="8483"/>
                    </a:cubicBezTo>
                    <a:cubicBezTo>
                      <a:pt x="182" y="8467"/>
                      <a:pt x="22" y="8453"/>
                      <a:pt x="8" y="8453"/>
                    </a:cubicBezTo>
                    <a:lnTo>
                      <a:pt x="1" y="8453"/>
                    </a:lnTo>
                    <a:lnTo>
                      <a:pt x="1" y="8453"/>
                    </a:lnTo>
                    <a:lnTo>
                      <a:pt x="1" y="8453"/>
                    </a:lnTo>
                    <a:cubicBezTo>
                      <a:pt x="1" y="8446"/>
                      <a:pt x="175" y="6733"/>
                      <a:pt x="320" y="4854"/>
                    </a:cubicBezTo>
                    <a:cubicBezTo>
                      <a:pt x="480" y="2830"/>
                      <a:pt x="159" y="348"/>
                      <a:pt x="152" y="0"/>
                    </a:cubicBezTo>
                    <a:cubicBezTo>
                      <a:pt x="306" y="37"/>
                      <a:pt x="631" y="37"/>
                      <a:pt x="1037" y="7"/>
                    </a:cubicBezTo>
                    <a:close/>
                  </a:path>
                </a:pathLst>
              </a:custGeom>
              <a:solidFill>
                <a:srgbClr val="8E9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" name="Google Shape;672;p38">
                <a:extLst>
                  <a:ext uri="{FF2B5EF4-FFF2-40B4-BE49-F238E27FC236}">
                    <a16:creationId xmlns:a16="http://schemas.microsoft.com/office/drawing/2014/main" id="{2FFDAA1D-C0CE-E610-FE6B-D494A2637509}"/>
                  </a:ext>
                </a:extLst>
              </p:cNvPr>
              <p:cNvSpPr/>
              <p:nvPr/>
            </p:nvSpPr>
            <p:spPr>
              <a:xfrm>
                <a:off x="1673915" y="2669842"/>
                <a:ext cx="149672" cy="232055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2375" extrusionOk="0">
                    <a:moveTo>
                      <a:pt x="0" y="131"/>
                    </a:moveTo>
                    <a:cubicBezTo>
                      <a:pt x="0" y="131"/>
                      <a:pt x="981" y="1373"/>
                      <a:pt x="1242" y="1873"/>
                    </a:cubicBezTo>
                    <a:cubicBezTo>
                      <a:pt x="1249" y="1881"/>
                      <a:pt x="1531" y="2374"/>
                      <a:pt x="1531" y="2374"/>
                    </a:cubicBezTo>
                    <a:cubicBezTo>
                      <a:pt x="1416" y="800"/>
                      <a:pt x="495" y="131"/>
                      <a:pt x="495" y="131"/>
                    </a:cubicBezTo>
                    <a:cubicBezTo>
                      <a:pt x="495" y="131"/>
                      <a:pt x="298" y="1"/>
                      <a:pt x="0" y="131"/>
                    </a:cubicBezTo>
                    <a:close/>
                  </a:path>
                </a:pathLst>
              </a:custGeom>
              <a:solidFill>
                <a:srgbClr val="4DA0C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" name="Google Shape;673;p38">
                <a:extLst>
                  <a:ext uri="{FF2B5EF4-FFF2-40B4-BE49-F238E27FC236}">
                    <a16:creationId xmlns:a16="http://schemas.microsoft.com/office/drawing/2014/main" id="{7D35F782-53CF-A11B-2E4A-F0E40E823CB0}"/>
                  </a:ext>
                </a:extLst>
              </p:cNvPr>
              <p:cNvSpPr/>
              <p:nvPr/>
            </p:nvSpPr>
            <p:spPr>
              <a:xfrm>
                <a:off x="2043987" y="2529439"/>
                <a:ext cx="144005" cy="272407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788" extrusionOk="0">
                    <a:moveTo>
                      <a:pt x="0" y="2787"/>
                    </a:moveTo>
                    <a:cubicBezTo>
                      <a:pt x="355" y="1838"/>
                      <a:pt x="472" y="750"/>
                      <a:pt x="538" y="553"/>
                    </a:cubicBezTo>
                    <a:cubicBezTo>
                      <a:pt x="523" y="539"/>
                      <a:pt x="1278" y="1"/>
                      <a:pt x="1278" y="184"/>
                    </a:cubicBezTo>
                    <a:cubicBezTo>
                      <a:pt x="1270" y="335"/>
                      <a:pt x="1473" y="764"/>
                      <a:pt x="1096" y="1257"/>
                    </a:cubicBezTo>
                    <a:cubicBezTo>
                      <a:pt x="834" y="1591"/>
                      <a:pt x="878" y="2157"/>
                      <a:pt x="733" y="2643"/>
                    </a:cubicBezTo>
                    <a:close/>
                  </a:path>
                </a:pathLst>
              </a:custGeom>
              <a:solidFill>
                <a:srgbClr val="F1B2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1" name="Google Shape;674;p38">
                <a:extLst>
                  <a:ext uri="{FF2B5EF4-FFF2-40B4-BE49-F238E27FC236}">
                    <a16:creationId xmlns:a16="http://schemas.microsoft.com/office/drawing/2014/main" id="{E9D5FCF1-E1D1-5534-E16A-B9BA79A368D9}"/>
                  </a:ext>
                </a:extLst>
              </p:cNvPr>
              <p:cNvSpPr/>
              <p:nvPr/>
            </p:nvSpPr>
            <p:spPr>
              <a:xfrm>
                <a:off x="1766139" y="2645904"/>
                <a:ext cx="302762" cy="311978"/>
              </a:xfrm>
              <a:custGeom>
                <a:avLst/>
                <a:gdLst/>
                <a:ahLst/>
                <a:cxnLst/>
                <a:rect l="l" t="t" r="r" b="b"/>
                <a:pathLst>
                  <a:path w="3099" h="3193" extrusionOk="0">
                    <a:moveTo>
                      <a:pt x="1712" y="559"/>
                    </a:moveTo>
                    <a:cubicBezTo>
                      <a:pt x="1712" y="559"/>
                      <a:pt x="2599" y="1632"/>
                      <a:pt x="3069" y="1980"/>
                    </a:cubicBezTo>
                    <a:cubicBezTo>
                      <a:pt x="3098" y="1987"/>
                      <a:pt x="2438" y="3192"/>
                      <a:pt x="2271" y="3192"/>
                    </a:cubicBezTo>
                    <a:cubicBezTo>
                      <a:pt x="1313" y="2954"/>
                      <a:pt x="1371" y="1508"/>
                      <a:pt x="80" y="805"/>
                    </a:cubicBezTo>
                    <a:cubicBezTo>
                      <a:pt x="0" y="0"/>
                      <a:pt x="1132" y="44"/>
                      <a:pt x="1712" y="559"/>
                    </a:cubicBezTo>
                    <a:close/>
                  </a:path>
                </a:pathLst>
              </a:custGeom>
              <a:solidFill>
                <a:srgbClr val="D9E7F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2" name="Google Shape;675;p38">
                <a:extLst>
                  <a:ext uri="{FF2B5EF4-FFF2-40B4-BE49-F238E27FC236}">
                    <a16:creationId xmlns:a16="http://schemas.microsoft.com/office/drawing/2014/main" id="{A8CA6F4A-2C73-9C3D-95F0-6444CFF8F49F}"/>
                  </a:ext>
                </a:extLst>
              </p:cNvPr>
              <p:cNvSpPr/>
              <p:nvPr/>
            </p:nvSpPr>
            <p:spPr>
              <a:xfrm>
                <a:off x="1769656" y="2663590"/>
                <a:ext cx="258897" cy="283741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904" extrusionOk="0">
                    <a:moveTo>
                      <a:pt x="1974" y="2903"/>
                    </a:moveTo>
                    <a:cubicBezTo>
                      <a:pt x="1277" y="2489"/>
                      <a:pt x="1204" y="1256"/>
                      <a:pt x="44" y="624"/>
                    </a:cubicBezTo>
                    <a:cubicBezTo>
                      <a:pt x="1" y="188"/>
                      <a:pt x="313" y="0"/>
                      <a:pt x="704" y="0"/>
                    </a:cubicBezTo>
                    <a:cubicBezTo>
                      <a:pt x="973" y="73"/>
                      <a:pt x="1248" y="232"/>
                      <a:pt x="1445" y="450"/>
                    </a:cubicBezTo>
                    <a:cubicBezTo>
                      <a:pt x="1445" y="450"/>
                      <a:pt x="2199" y="1625"/>
                      <a:pt x="2627" y="2024"/>
                    </a:cubicBezTo>
                    <a:cubicBezTo>
                      <a:pt x="2650" y="2033"/>
                      <a:pt x="2265" y="2583"/>
                      <a:pt x="1974" y="2903"/>
                    </a:cubicBezTo>
                    <a:close/>
                  </a:path>
                </a:pathLst>
              </a:custGeom>
              <a:solidFill>
                <a:srgbClr val="D9E7F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3" name="Google Shape;676;p38">
                <a:extLst>
                  <a:ext uri="{FF2B5EF4-FFF2-40B4-BE49-F238E27FC236}">
                    <a16:creationId xmlns:a16="http://schemas.microsoft.com/office/drawing/2014/main" id="{8BC2A976-10BD-EE57-EFF8-6D35F253DDDC}"/>
                  </a:ext>
                </a:extLst>
              </p:cNvPr>
              <p:cNvSpPr/>
              <p:nvPr/>
            </p:nvSpPr>
            <p:spPr>
              <a:xfrm>
                <a:off x="1506659" y="2645904"/>
                <a:ext cx="449601" cy="554390"/>
              </a:xfrm>
              <a:custGeom>
                <a:avLst/>
                <a:gdLst/>
                <a:ahLst/>
                <a:cxnLst/>
                <a:rect l="l" t="t" r="r" b="b"/>
                <a:pathLst>
                  <a:path w="4602" h="5674" extrusionOk="0">
                    <a:moveTo>
                      <a:pt x="500" y="3685"/>
                    </a:moveTo>
                    <a:cubicBezTo>
                      <a:pt x="567" y="3911"/>
                      <a:pt x="493" y="4977"/>
                      <a:pt x="523" y="5514"/>
                    </a:cubicBezTo>
                    <a:cubicBezTo>
                      <a:pt x="544" y="5580"/>
                      <a:pt x="647" y="4890"/>
                      <a:pt x="668" y="4948"/>
                    </a:cubicBezTo>
                    <a:cubicBezTo>
                      <a:pt x="784" y="5282"/>
                      <a:pt x="878" y="5550"/>
                      <a:pt x="878" y="5550"/>
                    </a:cubicBezTo>
                    <a:cubicBezTo>
                      <a:pt x="2606" y="5674"/>
                      <a:pt x="3346" y="5231"/>
                      <a:pt x="4602" y="5078"/>
                    </a:cubicBezTo>
                    <a:cubicBezTo>
                      <a:pt x="4602" y="5078"/>
                      <a:pt x="4471" y="4216"/>
                      <a:pt x="4079" y="1762"/>
                    </a:cubicBezTo>
                    <a:cubicBezTo>
                      <a:pt x="3919" y="1277"/>
                      <a:pt x="4100" y="268"/>
                      <a:pt x="4100" y="268"/>
                    </a:cubicBezTo>
                    <a:cubicBezTo>
                      <a:pt x="4100" y="268"/>
                      <a:pt x="3644" y="7"/>
                      <a:pt x="2338" y="7"/>
                    </a:cubicBezTo>
                    <a:cubicBezTo>
                      <a:pt x="516" y="0"/>
                      <a:pt x="654" y="530"/>
                      <a:pt x="654" y="530"/>
                    </a:cubicBezTo>
                    <a:cubicBezTo>
                      <a:pt x="654" y="530"/>
                      <a:pt x="1023" y="1233"/>
                      <a:pt x="466" y="1822"/>
                    </a:cubicBezTo>
                    <a:cubicBezTo>
                      <a:pt x="1" y="2321"/>
                      <a:pt x="335" y="3128"/>
                      <a:pt x="500" y="3685"/>
                    </a:cubicBezTo>
                    <a:close/>
                  </a:path>
                </a:pathLst>
              </a:custGeom>
              <a:solidFill>
                <a:srgbClr val="D9E7F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4" name="Google Shape;677;p38">
                <a:extLst>
                  <a:ext uri="{FF2B5EF4-FFF2-40B4-BE49-F238E27FC236}">
                    <a16:creationId xmlns:a16="http://schemas.microsoft.com/office/drawing/2014/main" id="{6E515D3D-B056-0927-C97D-A80AA72E7996}"/>
                  </a:ext>
                </a:extLst>
              </p:cNvPr>
              <p:cNvSpPr/>
              <p:nvPr/>
            </p:nvSpPr>
            <p:spPr>
              <a:xfrm>
                <a:off x="1506659" y="2645904"/>
                <a:ext cx="331192" cy="545889"/>
              </a:xfrm>
              <a:custGeom>
                <a:avLst/>
                <a:gdLst/>
                <a:ahLst/>
                <a:cxnLst/>
                <a:rect l="l" t="t" r="r" b="b"/>
                <a:pathLst>
                  <a:path w="3390" h="5587" extrusionOk="0">
                    <a:moveTo>
                      <a:pt x="500" y="3685"/>
                    </a:moveTo>
                    <a:cubicBezTo>
                      <a:pt x="567" y="3911"/>
                      <a:pt x="493" y="4977"/>
                      <a:pt x="530" y="5514"/>
                    </a:cubicBezTo>
                    <a:cubicBezTo>
                      <a:pt x="544" y="5580"/>
                      <a:pt x="647" y="4890"/>
                      <a:pt x="668" y="4948"/>
                    </a:cubicBezTo>
                    <a:cubicBezTo>
                      <a:pt x="784" y="5282"/>
                      <a:pt x="878" y="5550"/>
                      <a:pt x="878" y="5550"/>
                    </a:cubicBezTo>
                    <a:cubicBezTo>
                      <a:pt x="1437" y="5587"/>
                      <a:pt x="1894" y="5573"/>
                      <a:pt x="2301" y="5522"/>
                    </a:cubicBezTo>
                    <a:cubicBezTo>
                      <a:pt x="2583" y="4941"/>
                      <a:pt x="3389" y="2997"/>
                      <a:pt x="3078" y="37"/>
                    </a:cubicBezTo>
                    <a:cubicBezTo>
                      <a:pt x="2867" y="21"/>
                      <a:pt x="2620" y="7"/>
                      <a:pt x="2338" y="7"/>
                    </a:cubicBezTo>
                    <a:cubicBezTo>
                      <a:pt x="516" y="0"/>
                      <a:pt x="654" y="530"/>
                      <a:pt x="654" y="530"/>
                    </a:cubicBezTo>
                    <a:cubicBezTo>
                      <a:pt x="654" y="530"/>
                      <a:pt x="1023" y="1233"/>
                      <a:pt x="466" y="1822"/>
                    </a:cubicBezTo>
                    <a:cubicBezTo>
                      <a:pt x="1" y="2321"/>
                      <a:pt x="335" y="3128"/>
                      <a:pt x="500" y="3685"/>
                    </a:cubicBezTo>
                    <a:close/>
                  </a:path>
                </a:pathLst>
              </a:custGeom>
              <a:solidFill>
                <a:srgbClr val="D9E7F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5" name="Google Shape;678;p38">
                <a:extLst>
                  <a:ext uri="{FF2B5EF4-FFF2-40B4-BE49-F238E27FC236}">
                    <a16:creationId xmlns:a16="http://schemas.microsoft.com/office/drawing/2014/main" id="{0BA39D21-BD9C-3B90-022A-A8908F2DF25B}"/>
                  </a:ext>
                </a:extLst>
              </p:cNvPr>
              <p:cNvSpPr/>
              <p:nvPr/>
            </p:nvSpPr>
            <p:spPr>
              <a:xfrm>
                <a:off x="1628681" y="2639358"/>
                <a:ext cx="187871" cy="161119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1649" extrusionOk="0">
                    <a:moveTo>
                      <a:pt x="1923" y="118"/>
                    </a:moveTo>
                    <a:lnTo>
                      <a:pt x="1176" y="1648"/>
                    </a:lnTo>
                    <a:lnTo>
                      <a:pt x="0" y="125"/>
                    </a:lnTo>
                    <a:cubicBezTo>
                      <a:pt x="500" y="1"/>
                      <a:pt x="610" y="24"/>
                      <a:pt x="1066" y="24"/>
                    </a:cubicBezTo>
                    <a:cubicBezTo>
                      <a:pt x="1393" y="24"/>
                      <a:pt x="1698" y="88"/>
                      <a:pt x="1923" y="118"/>
                    </a:cubicBezTo>
                    <a:close/>
                  </a:path>
                </a:pathLst>
              </a:custGeom>
              <a:solidFill>
                <a:srgbClr val="E03A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" name="Google Shape;679;p38">
                <a:extLst>
                  <a:ext uri="{FF2B5EF4-FFF2-40B4-BE49-F238E27FC236}">
                    <a16:creationId xmlns:a16="http://schemas.microsoft.com/office/drawing/2014/main" id="{D65BBEF0-58BC-CBA0-539B-14D75A19151E}"/>
                  </a:ext>
                </a:extLst>
              </p:cNvPr>
              <p:cNvSpPr/>
              <p:nvPr/>
            </p:nvSpPr>
            <p:spPr>
              <a:xfrm>
                <a:off x="1946779" y="2677659"/>
                <a:ext cx="217083" cy="292925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2998" extrusionOk="0">
                    <a:moveTo>
                      <a:pt x="2113" y="67"/>
                    </a:moveTo>
                    <a:lnTo>
                      <a:pt x="1263" y="1"/>
                    </a:lnTo>
                    <a:cubicBezTo>
                      <a:pt x="1263" y="1"/>
                      <a:pt x="974" y="1336"/>
                      <a:pt x="532" y="1634"/>
                    </a:cubicBezTo>
                    <a:cubicBezTo>
                      <a:pt x="124" y="1923"/>
                      <a:pt x="16" y="2301"/>
                      <a:pt x="16" y="2301"/>
                    </a:cubicBezTo>
                    <a:cubicBezTo>
                      <a:pt x="16" y="2301"/>
                      <a:pt x="1" y="2998"/>
                      <a:pt x="750" y="2860"/>
                    </a:cubicBezTo>
                    <a:cubicBezTo>
                      <a:pt x="1497" y="2723"/>
                      <a:pt x="1852" y="1655"/>
                      <a:pt x="2040" y="1009"/>
                    </a:cubicBezTo>
                    <a:cubicBezTo>
                      <a:pt x="2221" y="365"/>
                      <a:pt x="2113" y="67"/>
                      <a:pt x="2113" y="67"/>
                    </a:cubicBezTo>
                    <a:close/>
                  </a:path>
                </a:pathLst>
              </a:custGeom>
              <a:solidFill>
                <a:srgbClr val="D9E7F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" name="Google Shape;680;p38">
                <a:extLst>
                  <a:ext uri="{FF2B5EF4-FFF2-40B4-BE49-F238E27FC236}">
                    <a16:creationId xmlns:a16="http://schemas.microsoft.com/office/drawing/2014/main" id="{544AA8AE-1D00-0DDB-A3E9-98FA03944234}"/>
                  </a:ext>
                </a:extLst>
              </p:cNvPr>
              <p:cNvSpPr/>
              <p:nvPr/>
            </p:nvSpPr>
            <p:spPr>
              <a:xfrm>
                <a:off x="1947659" y="2677659"/>
                <a:ext cx="181423" cy="263223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94" extrusionOk="0">
                    <a:moveTo>
                      <a:pt x="1850" y="44"/>
                    </a:moveTo>
                    <a:lnTo>
                      <a:pt x="1254" y="1"/>
                    </a:lnTo>
                    <a:cubicBezTo>
                      <a:pt x="1254" y="1"/>
                      <a:pt x="965" y="1336"/>
                      <a:pt x="523" y="1634"/>
                    </a:cubicBezTo>
                    <a:cubicBezTo>
                      <a:pt x="115" y="1923"/>
                      <a:pt x="7" y="2301"/>
                      <a:pt x="7" y="2301"/>
                    </a:cubicBezTo>
                    <a:cubicBezTo>
                      <a:pt x="7" y="2301"/>
                      <a:pt x="0" y="2505"/>
                      <a:pt x="115" y="2672"/>
                    </a:cubicBezTo>
                    <a:cubicBezTo>
                      <a:pt x="202" y="2693"/>
                      <a:pt x="319" y="2693"/>
                      <a:pt x="457" y="2672"/>
                    </a:cubicBezTo>
                    <a:cubicBezTo>
                      <a:pt x="1204" y="2533"/>
                      <a:pt x="1559" y="1460"/>
                      <a:pt x="1749" y="814"/>
                    </a:cubicBezTo>
                    <a:cubicBezTo>
                      <a:pt x="1850" y="452"/>
                      <a:pt x="1857" y="198"/>
                      <a:pt x="1850" y="44"/>
                    </a:cubicBezTo>
                    <a:close/>
                  </a:path>
                </a:pathLst>
              </a:custGeom>
              <a:solidFill>
                <a:srgbClr val="D9E7F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" name="Google Shape;681;p38">
                <a:extLst>
                  <a:ext uri="{FF2B5EF4-FFF2-40B4-BE49-F238E27FC236}">
                    <a16:creationId xmlns:a16="http://schemas.microsoft.com/office/drawing/2014/main" id="{36ECF32D-C1E1-1960-478D-F8CF89EF92F4}"/>
                  </a:ext>
                </a:extLst>
              </p:cNvPr>
              <p:cNvSpPr/>
              <p:nvPr/>
            </p:nvSpPr>
            <p:spPr>
              <a:xfrm>
                <a:off x="2067434" y="2670722"/>
                <a:ext cx="90760" cy="3410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349" extrusionOk="0">
                    <a:moveTo>
                      <a:pt x="28" y="0"/>
                    </a:moveTo>
                    <a:lnTo>
                      <a:pt x="929" y="87"/>
                    </a:lnTo>
                    <a:lnTo>
                      <a:pt x="908" y="349"/>
                    </a:lnTo>
                    <a:lnTo>
                      <a:pt x="0" y="262"/>
                    </a:lnTo>
                    <a:close/>
                  </a:path>
                </a:pathLst>
              </a:custGeom>
              <a:solidFill>
                <a:srgbClr val="E03A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" name="Google Shape;682;p38">
                <a:extLst>
                  <a:ext uri="{FF2B5EF4-FFF2-40B4-BE49-F238E27FC236}">
                    <a16:creationId xmlns:a16="http://schemas.microsoft.com/office/drawing/2014/main" id="{61396C3C-C3D2-48B3-57F7-A29563D51CBE}"/>
                  </a:ext>
                </a:extLst>
              </p:cNvPr>
              <p:cNvSpPr/>
              <p:nvPr/>
            </p:nvSpPr>
            <p:spPr>
              <a:xfrm>
                <a:off x="2063135" y="2567055"/>
                <a:ext cx="50509" cy="99466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018" extrusionOk="0">
                    <a:moveTo>
                      <a:pt x="516" y="241"/>
                    </a:moveTo>
                    <a:cubicBezTo>
                      <a:pt x="480" y="205"/>
                      <a:pt x="407" y="111"/>
                      <a:pt x="320" y="74"/>
                    </a:cubicBezTo>
                    <a:cubicBezTo>
                      <a:pt x="255" y="44"/>
                      <a:pt x="212" y="1"/>
                      <a:pt x="102" y="117"/>
                    </a:cubicBezTo>
                    <a:cubicBezTo>
                      <a:pt x="102" y="117"/>
                      <a:pt x="1" y="285"/>
                      <a:pt x="51" y="393"/>
                    </a:cubicBezTo>
                    <a:cubicBezTo>
                      <a:pt x="276" y="1018"/>
                      <a:pt x="473" y="408"/>
                      <a:pt x="516" y="241"/>
                    </a:cubicBezTo>
                    <a:close/>
                  </a:path>
                </a:pathLst>
              </a:custGeom>
              <a:solidFill>
                <a:srgbClr val="F1B2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" name="Google Shape;683;p38">
                <a:extLst>
                  <a:ext uri="{FF2B5EF4-FFF2-40B4-BE49-F238E27FC236}">
                    <a16:creationId xmlns:a16="http://schemas.microsoft.com/office/drawing/2014/main" id="{C8762CBC-7C8E-7B74-CAE0-3347C597443A}"/>
                  </a:ext>
                </a:extLst>
              </p:cNvPr>
              <p:cNvSpPr/>
              <p:nvPr/>
            </p:nvSpPr>
            <p:spPr>
              <a:xfrm>
                <a:off x="2065187" y="2515369"/>
                <a:ext cx="41326" cy="8588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879" extrusionOk="0">
                    <a:moveTo>
                      <a:pt x="306" y="131"/>
                    </a:moveTo>
                    <a:cubicBezTo>
                      <a:pt x="306" y="131"/>
                      <a:pt x="422" y="248"/>
                      <a:pt x="335" y="573"/>
                    </a:cubicBezTo>
                    <a:cubicBezTo>
                      <a:pt x="321" y="646"/>
                      <a:pt x="147" y="545"/>
                      <a:pt x="16" y="878"/>
                    </a:cubicBezTo>
                    <a:cubicBezTo>
                      <a:pt x="1" y="798"/>
                      <a:pt x="23" y="784"/>
                      <a:pt x="124" y="509"/>
                    </a:cubicBezTo>
                    <a:cubicBezTo>
                      <a:pt x="225" y="262"/>
                      <a:pt x="234" y="0"/>
                      <a:pt x="306" y="131"/>
                    </a:cubicBezTo>
                    <a:close/>
                  </a:path>
                </a:pathLst>
              </a:custGeom>
              <a:solidFill>
                <a:srgbClr val="F1B2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1" name="Google Shape;684;p38">
                <a:extLst>
                  <a:ext uri="{FF2B5EF4-FFF2-40B4-BE49-F238E27FC236}">
                    <a16:creationId xmlns:a16="http://schemas.microsoft.com/office/drawing/2014/main" id="{42BB5002-D8E8-BF2A-1300-DE68DB4FF13F}"/>
                  </a:ext>
                </a:extLst>
              </p:cNvPr>
              <p:cNvSpPr/>
              <p:nvPr/>
            </p:nvSpPr>
            <p:spPr>
              <a:xfrm>
                <a:off x="1679678" y="2582103"/>
                <a:ext cx="90077" cy="114904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76" extrusionOk="0">
                    <a:moveTo>
                      <a:pt x="116" y="899"/>
                    </a:moveTo>
                    <a:cubicBezTo>
                      <a:pt x="152" y="1066"/>
                      <a:pt x="349" y="1176"/>
                      <a:pt x="558" y="1132"/>
                    </a:cubicBezTo>
                    <a:lnTo>
                      <a:pt x="558" y="1132"/>
                    </a:lnTo>
                    <a:cubicBezTo>
                      <a:pt x="776" y="1095"/>
                      <a:pt x="922" y="928"/>
                      <a:pt x="892" y="754"/>
                    </a:cubicBezTo>
                    <a:lnTo>
                      <a:pt x="805" y="275"/>
                    </a:lnTo>
                    <a:cubicBezTo>
                      <a:pt x="776" y="108"/>
                      <a:pt x="581" y="0"/>
                      <a:pt x="363" y="37"/>
                    </a:cubicBezTo>
                    <a:lnTo>
                      <a:pt x="363" y="37"/>
                    </a:lnTo>
                    <a:cubicBezTo>
                      <a:pt x="152" y="80"/>
                      <a:pt x="1" y="246"/>
                      <a:pt x="28" y="413"/>
                    </a:cubicBezTo>
                    <a:close/>
                  </a:path>
                </a:pathLst>
              </a:custGeom>
              <a:solidFill>
                <a:srgbClr val="F1B2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" name="Google Shape;685;p38">
                <a:extLst>
                  <a:ext uri="{FF2B5EF4-FFF2-40B4-BE49-F238E27FC236}">
                    <a16:creationId xmlns:a16="http://schemas.microsoft.com/office/drawing/2014/main" id="{909839CD-39F2-8F4B-1CB8-841043677BB7}"/>
                  </a:ext>
                </a:extLst>
              </p:cNvPr>
              <p:cNvSpPr/>
              <p:nvPr/>
            </p:nvSpPr>
            <p:spPr>
              <a:xfrm>
                <a:off x="1500211" y="2437399"/>
                <a:ext cx="88708" cy="7376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755" extrusionOk="0">
                    <a:moveTo>
                      <a:pt x="16" y="349"/>
                    </a:moveTo>
                    <a:cubicBezTo>
                      <a:pt x="0" y="551"/>
                      <a:pt x="140" y="725"/>
                      <a:pt x="335" y="741"/>
                    </a:cubicBezTo>
                    <a:cubicBezTo>
                      <a:pt x="523" y="755"/>
                      <a:pt x="880" y="675"/>
                      <a:pt x="894" y="480"/>
                    </a:cubicBezTo>
                    <a:cubicBezTo>
                      <a:pt x="908" y="276"/>
                      <a:pt x="589" y="37"/>
                      <a:pt x="392" y="22"/>
                    </a:cubicBezTo>
                    <a:cubicBezTo>
                      <a:pt x="204" y="1"/>
                      <a:pt x="30" y="152"/>
                      <a:pt x="16" y="349"/>
                    </a:cubicBezTo>
                    <a:close/>
                  </a:path>
                </a:pathLst>
              </a:custGeom>
              <a:solidFill>
                <a:srgbClr val="F1B2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" name="Google Shape;686;p38">
                <a:extLst>
                  <a:ext uri="{FF2B5EF4-FFF2-40B4-BE49-F238E27FC236}">
                    <a16:creationId xmlns:a16="http://schemas.microsoft.com/office/drawing/2014/main" id="{62D8EA7A-0BE4-FEBD-3D98-B7B9382EE0BA}"/>
                  </a:ext>
                </a:extLst>
              </p:cNvPr>
              <p:cNvSpPr/>
              <p:nvPr/>
            </p:nvSpPr>
            <p:spPr>
              <a:xfrm>
                <a:off x="1526589" y="2267293"/>
                <a:ext cx="353076" cy="365913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3745" extrusionOk="0">
                    <a:moveTo>
                      <a:pt x="253" y="2040"/>
                    </a:moveTo>
                    <a:cubicBezTo>
                      <a:pt x="369" y="2931"/>
                      <a:pt x="1153" y="3744"/>
                      <a:pt x="2067" y="3685"/>
                    </a:cubicBezTo>
                    <a:cubicBezTo>
                      <a:pt x="2975" y="3635"/>
                      <a:pt x="3614" y="2736"/>
                      <a:pt x="3562" y="1843"/>
                    </a:cubicBezTo>
                    <a:cubicBezTo>
                      <a:pt x="3511" y="951"/>
                      <a:pt x="3257" y="14"/>
                      <a:pt x="2343" y="72"/>
                    </a:cubicBezTo>
                    <a:cubicBezTo>
                      <a:pt x="1428" y="131"/>
                      <a:pt x="0" y="0"/>
                      <a:pt x="253" y="2040"/>
                    </a:cubicBezTo>
                    <a:close/>
                  </a:path>
                </a:pathLst>
              </a:custGeom>
              <a:solidFill>
                <a:srgbClr val="F1B2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" name="Google Shape;687;p38">
                <a:extLst>
                  <a:ext uri="{FF2B5EF4-FFF2-40B4-BE49-F238E27FC236}">
                    <a16:creationId xmlns:a16="http://schemas.microsoft.com/office/drawing/2014/main" id="{C6904B68-23E8-24C0-BCE1-0D3214983096}"/>
                  </a:ext>
                </a:extLst>
              </p:cNvPr>
              <p:cNvSpPr/>
              <p:nvPr/>
            </p:nvSpPr>
            <p:spPr>
              <a:xfrm>
                <a:off x="1690230" y="2272862"/>
                <a:ext cx="189435" cy="355361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3637" extrusionOk="0">
                    <a:moveTo>
                      <a:pt x="654" y="15"/>
                    </a:moveTo>
                    <a:cubicBezTo>
                      <a:pt x="835" y="262"/>
                      <a:pt x="1025" y="603"/>
                      <a:pt x="1206" y="938"/>
                    </a:cubicBezTo>
                    <a:cubicBezTo>
                      <a:pt x="1648" y="1749"/>
                      <a:pt x="1611" y="2940"/>
                      <a:pt x="821" y="3404"/>
                    </a:cubicBezTo>
                    <a:cubicBezTo>
                      <a:pt x="560" y="3564"/>
                      <a:pt x="225" y="3600"/>
                      <a:pt x="1" y="3600"/>
                    </a:cubicBezTo>
                    <a:cubicBezTo>
                      <a:pt x="131" y="3628"/>
                      <a:pt x="255" y="3637"/>
                      <a:pt x="392" y="3628"/>
                    </a:cubicBezTo>
                    <a:cubicBezTo>
                      <a:pt x="1300" y="3578"/>
                      <a:pt x="1939" y="2679"/>
                      <a:pt x="1887" y="1786"/>
                    </a:cubicBezTo>
                    <a:lnTo>
                      <a:pt x="1887" y="1728"/>
                    </a:lnTo>
                    <a:cubicBezTo>
                      <a:pt x="1852" y="1467"/>
                      <a:pt x="1772" y="1213"/>
                      <a:pt x="1648" y="988"/>
                    </a:cubicBezTo>
                    <a:cubicBezTo>
                      <a:pt x="1444" y="603"/>
                      <a:pt x="1286" y="313"/>
                      <a:pt x="1146" y="95"/>
                    </a:cubicBezTo>
                    <a:cubicBezTo>
                      <a:pt x="1016" y="37"/>
                      <a:pt x="857" y="1"/>
                      <a:pt x="668" y="15"/>
                    </a:cubicBezTo>
                    <a:close/>
                  </a:path>
                </a:pathLst>
              </a:custGeom>
              <a:solidFill>
                <a:srgbClr val="F1B2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" name="Google Shape;688;p38">
                <a:extLst>
                  <a:ext uri="{FF2B5EF4-FFF2-40B4-BE49-F238E27FC236}">
                    <a16:creationId xmlns:a16="http://schemas.microsoft.com/office/drawing/2014/main" id="{986E917A-3A6C-3DD7-2349-9D227C23B0A2}"/>
                  </a:ext>
                </a:extLst>
              </p:cNvPr>
              <p:cNvSpPr/>
              <p:nvPr/>
            </p:nvSpPr>
            <p:spPr>
              <a:xfrm>
                <a:off x="1506659" y="2452250"/>
                <a:ext cx="39763" cy="47583"/>
              </a:xfrm>
              <a:custGeom>
                <a:avLst/>
                <a:gdLst/>
                <a:ahLst/>
                <a:cxnLst/>
                <a:rect l="l" t="t" r="r" b="b"/>
                <a:pathLst>
                  <a:path w="407" h="487" extrusionOk="0">
                    <a:moveTo>
                      <a:pt x="349" y="465"/>
                    </a:moveTo>
                    <a:cubicBezTo>
                      <a:pt x="385" y="451"/>
                      <a:pt x="406" y="415"/>
                      <a:pt x="392" y="378"/>
                    </a:cubicBezTo>
                    <a:cubicBezTo>
                      <a:pt x="378" y="342"/>
                      <a:pt x="342" y="328"/>
                      <a:pt x="305" y="335"/>
                    </a:cubicBezTo>
                    <a:cubicBezTo>
                      <a:pt x="255" y="356"/>
                      <a:pt x="196" y="328"/>
                      <a:pt x="175" y="277"/>
                    </a:cubicBezTo>
                    <a:cubicBezTo>
                      <a:pt x="152" y="225"/>
                      <a:pt x="175" y="161"/>
                      <a:pt x="225" y="138"/>
                    </a:cubicBezTo>
                    <a:cubicBezTo>
                      <a:pt x="262" y="124"/>
                      <a:pt x="276" y="80"/>
                      <a:pt x="262" y="51"/>
                    </a:cubicBezTo>
                    <a:cubicBezTo>
                      <a:pt x="248" y="16"/>
                      <a:pt x="204" y="0"/>
                      <a:pt x="175" y="16"/>
                    </a:cubicBezTo>
                    <a:cubicBezTo>
                      <a:pt x="58" y="73"/>
                      <a:pt x="1" y="204"/>
                      <a:pt x="51" y="328"/>
                    </a:cubicBezTo>
                    <a:cubicBezTo>
                      <a:pt x="88" y="422"/>
                      <a:pt x="189" y="486"/>
                      <a:pt x="283" y="479"/>
                    </a:cubicBezTo>
                    <a:cubicBezTo>
                      <a:pt x="305" y="472"/>
                      <a:pt x="326" y="472"/>
                      <a:pt x="349" y="465"/>
                    </a:cubicBezTo>
                    <a:close/>
                  </a:path>
                </a:pathLst>
              </a:custGeom>
              <a:solidFill>
                <a:srgbClr val="EE766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" name="Google Shape;689;p38">
                <a:extLst>
                  <a:ext uri="{FF2B5EF4-FFF2-40B4-BE49-F238E27FC236}">
                    <a16:creationId xmlns:a16="http://schemas.microsoft.com/office/drawing/2014/main" id="{EF6E3116-33CC-9BE2-14FA-7213BB25FFAA}"/>
                  </a:ext>
                </a:extLst>
              </p:cNvPr>
              <p:cNvSpPr/>
              <p:nvPr/>
            </p:nvSpPr>
            <p:spPr>
              <a:xfrm>
                <a:off x="1639916" y="2389914"/>
                <a:ext cx="209169" cy="57451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588" extrusionOk="0">
                    <a:moveTo>
                      <a:pt x="103" y="588"/>
                    </a:moveTo>
                    <a:lnTo>
                      <a:pt x="59" y="588"/>
                    </a:lnTo>
                    <a:cubicBezTo>
                      <a:pt x="23" y="581"/>
                      <a:pt x="0" y="544"/>
                      <a:pt x="7" y="508"/>
                    </a:cubicBezTo>
                    <a:cubicBezTo>
                      <a:pt x="66" y="269"/>
                      <a:pt x="305" y="123"/>
                      <a:pt x="545" y="175"/>
                    </a:cubicBezTo>
                    <a:cubicBezTo>
                      <a:pt x="582" y="189"/>
                      <a:pt x="603" y="226"/>
                      <a:pt x="596" y="262"/>
                    </a:cubicBezTo>
                    <a:cubicBezTo>
                      <a:pt x="582" y="297"/>
                      <a:pt x="545" y="320"/>
                      <a:pt x="509" y="313"/>
                    </a:cubicBezTo>
                    <a:cubicBezTo>
                      <a:pt x="348" y="269"/>
                      <a:pt x="181" y="370"/>
                      <a:pt x="146" y="537"/>
                    </a:cubicBezTo>
                    <a:cubicBezTo>
                      <a:pt x="138" y="558"/>
                      <a:pt x="124" y="574"/>
                      <a:pt x="103" y="588"/>
                    </a:cubicBezTo>
                    <a:close/>
                    <a:moveTo>
                      <a:pt x="2090" y="363"/>
                    </a:moveTo>
                    <a:cubicBezTo>
                      <a:pt x="2062" y="370"/>
                      <a:pt x="2032" y="363"/>
                      <a:pt x="2010" y="334"/>
                    </a:cubicBezTo>
                    <a:cubicBezTo>
                      <a:pt x="1916" y="196"/>
                      <a:pt x="1728" y="152"/>
                      <a:pt x="1590" y="246"/>
                    </a:cubicBezTo>
                    <a:cubicBezTo>
                      <a:pt x="1560" y="269"/>
                      <a:pt x="1517" y="262"/>
                      <a:pt x="1496" y="226"/>
                    </a:cubicBezTo>
                    <a:cubicBezTo>
                      <a:pt x="1473" y="196"/>
                      <a:pt x="1480" y="152"/>
                      <a:pt x="1517" y="132"/>
                    </a:cubicBezTo>
                    <a:cubicBezTo>
                      <a:pt x="1721" y="1"/>
                      <a:pt x="1989" y="58"/>
                      <a:pt x="2126" y="262"/>
                    </a:cubicBezTo>
                    <a:cubicBezTo>
                      <a:pt x="2140" y="290"/>
                      <a:pt x="2133" y="334"/>
                      <a:pt x="2106" y="356"/>
                    </a:cubicBezTo>
                    <a:cubicBezTo>
                      <a:pt x="2097" y="356"/>
                      <a:pt x="2097" y="356"/>
                      <a:pt x="2090" y="363"/>
                    </a:cubicBezTo>
                    <a:close/>
                  </a:path>
                </a:pathLst>
              </a:custGeom>
              <a:solidFill>
                <a:srgbClr val="492D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" name="Google Shape;690;p38">
                <a:extLst>
                  <a:ext uri="{FF2B5EF4-FFF2-40B4-BE49-F238E27FC236}">
                    <a16:creationId xmlns:a16="http://schemas.microsoft.com/office/drawing/2014/main" id="{99206C12-F7C9-9D85-5118-FECFF6BBC063}"/>
                  </a:ext>
                </a:extLst>
              </p:cNvPr>
              <p:cNvSpPr/>
              <p:nvPr/>
            </p:nvSpPr>
            <p:spPr>
              <a:xfrm>
                <a:off x="1795253" y="2430951"/>
                <a:ext cx="28332" cy="43284"/>
              </a:xfrm>
              <a:custGeom>
                <a:avLst/>
                <a:gdLst/>
                <a:ahLst/>
                <a:cxnLst/>
                <a:rect l="l" t="t" r="r" b="b"/>
                <a:pathLst>
                  <a:path w="290" h="443" extrusionOk="0">
                    <a:moveTo>
                      <a:pt x="7" y="234"/>
                    </a:moveTo>
                    <a:cubicBezTo>
                      <a:pt x="14" y="349"/>
                      <a:pt x="87" y="443"/>
                      <a:pt x="159" y="436"/>
                    </a:cubicBezTo>
                    <a:cubicBezTo>
                      <a:pt x="232" y="429"/>
                      <a:pt x="289" y="328"/>
                      <a:pt x="275" y="211"/>
                    </a:cubicBezTo>
                    <a:cubicBezTo>
                      <a:pt x="268" y="95"/>
                      <a:pt x="195" y="1"/>
                      <a:pt x="124" y="8"/>
                    </a:cubicBezTo>
                    <a:cubicBezTo>
                      <a:pt x="51" y="16"/>
                      <a:pt x="0" y="117"/>
                      <a:pt x="7" y="234"/>
                    </a:cubicBezTo>
                    <a:close/>
                  </a:path>
                </a:pathLst>
              </a:custGeom>
              <a:solidFill>
                <a:srgbClr val="492D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" name="Google Shape;691;p38">
                <a:extLst>
                  <a:ext uri="{FF2B5EF4-FFF2-40B4-BE49-F238E27FC236}">
                    <a16:creationId xmlns:a16="http://schemas.microsoft.com/office/drawing/2014/main" id="{E5927D41-C5AF-9A3F-35E7-0DBBAC93916D}"/>
                  </a:ext>
                </a:extLst>
              </p:cNvPr>
              <p:cNvSpPr/>
              <p:nvPr/>
            </p:nvSpPr>
            <p:spPr>
              <a:xfrm>
                <a:off x="1664047" y="2443066"/>
                <a:ext cx="28528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436" extrusionOk="0">
                    <a:moveTo>
                      <a:pt x="7" y="232"/>
                    </a:moveTo>
                    <a:cubicBezTo>
                      <a:pt x="21" y="349"/>
                      <a:pt x="87" y="436"/>
                      <a:pt x="161" y="429"/>
                    </a:cubicBezTo>
                    <a:cubicBezTo>
                      <a:pt x="239" y="429"/>
                      <a:pt x="291" y="328"/>
                      <a:pt x="283" y="211"/>
                    </a:cubicBezTo>
                    <a:cubicBezTo>
                      <a:pt x="269" y="87"/>
                      <a:pt x="204" y="0"/>
                      <a:pt x="131" y="7"/>
                    </a:cubicBezTo>
                    <a:cubicBezTo>
                      <a:pt x="51" y="14"/>
                      <a:pt x="0" y="117"/>
                      <a:pt x="7" y="232"/>
                    </a:cubicBezTo>
                    <a:close/>
                  </a:path>
                </a:pathLst>
              </a:custGeom>
              <a:solidFill>
                <a:srgbClr val="492D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" name="Google Shape;692;p38">
                <a:extLst>
                  <a:ext uri="{FF2B5EF4-FFF2-40B4-BE49-F238E27FC236}">
                    <a16:creationId xmlns:a16="http://schemas.microsoft.com/office/drawing/2014/main" id="{5CB4DA39-FE6C-B4C9-0156-B6E497E5F6A6}"/>
                  </a:ext>
                </a:extLst>
              </p:cNvPr>
              <p:cNvSpPr/>
              <p:nvPr/>
            </p:nvSpPr>
            <p:spPr>
              <a:xfrm>
                <a:off x="1726475" y="2477752"/>
                <a:ext cx="43280" cy="34783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56" extrusionOk="0">
                    <a:moveTo>
                      <a:pt x="269" y="335"/>
                    </a:moveTo>
                    <a:cubicBezTo>
                      <a:pt x="262" y="335"/>
                      <a:pt x="246" y="342"/>
                      <a:pt x="239" y="342"/>
                    </a:cubicBezTo>
                    <a:cubicBezTo>
                      <a:pt x="166" y="356"/>
                      <a:pt x="95" y="342"/>
                      <a:pt x="35" y="298"/>
                    </a:cubicBezTo>
                    <a:cubicBezTo>
                      <a:pt x="8" y="277"/>
                      <a:pt x="1" y="234"/>
                      <a:pt x="21" y="204"/>
                    </a:cubicBezTo>
                    <a:cubicBezTo>
                      <a:pt x="44" y="175"/>
                      <a:pt x="88" y="168"/>
                      <a:pt x="115" y="190"/>
                    </a:cubicBezTo>
                    <a:cubicBezTo>
                      <a:pt x="145" y="211"/>
                      <a:pt x="175" y="218"/>
                      <a:pt x="203" y="211"/>
                    </a:cubicBezTo>
                    <a:cubicBezTo>
                      <a:pt x="262" y="197"/>
                      <a:pt x="297" y="138"/>
                      <a:pt x="283" y="88"/>
                    </a:cubicBezTo>
                    <a:cubicBezTo>
                      <a:pt x="283" y="44"/>
                      <a:pt x="305" y="16"/>
                      <a:pt x="340" y="7"/>
                    </a:cubicBezTo>
                    <a:cubicBezTo>
                      <a:pt x="377" y="1"/>
                      <a:pt x="413" y="23"/>
                      <a:pt x="420" y="60"/>
                    </a:cubicBezTo>
                    <a:cubicBezTo>
                      <a:pt x="443" y="175"/>
                      <a:pt x="377" y="291"/>
                      <a:pt x="269" y="335"/>
                    </a:cubicBezTo>
                    <a:close/>
                  </a:path>
                </a:pathLst>
              </a:custGeom>
              <a:solidFill>
                <a:srgbClr val="EE766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" name="Google Shape;693;p38">
                <a:extLst>
                  <a:ext uri="{FF2B5EF4-FFF2-40B4-BE49-F238E27FC236}">
                    <a16:creationId xmlns:a16="http://schemas.microsoft.com/office/drawing/2014/main" id="{1C3FA00F-CB8A-2805-B725-65975942B876}"/>
                  </a:ext>
                </a:extLst>
              </p:cNvPr>
              <p:cNvSpPr/>
              <p:nvPr/>
            </p:nvSpPr>
            <p:spPr>
              <a:xfrm>
                <a:off x="1697362" y="2541554"/>
                <a:ext cx="105805" cy="44848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459" extrusionOk="0">
                    <a:moveTo>
                      <a:pt x="741" y="372"/>
                    </a:moveTo>
                    <a:cubicBezTo>
                      <a:pt x="516" y="459"/>
                      <a:pt x="246" y="436"/>
                      <a:pt x="37" y="277"/>
                    </a:cubicBezTo>
                    <a:cubicBezTo>
                      <a:pt x="8" y="255"/>
                      <a:pt x="1" y="211"/>
                      <a:pt x="22" y="182"/>
                    </a:cubicBezTo>
                    <a:cubicBezTo>
                      <a:pt x="44" y="154"/>
                      <a:pt x="88" y="147"/>
                      <a:pt x="116" y="168"/>
                    </a:cubicBezTo>
                    <a:cubicBezTo>
                      <a:pt x="386" y="365"/>
                      <a:pt x="755" y="305"/>
                      <a:pt x="952" y="37"/>
                    </a:cubicBezTo>
                    <a:cubicBezTo>
                      <a:pt x="972" y="8"/>
                      <a:pt x="1016" y="1"/>
                      <a:pt x="1046" y="23"/>
                    </a:cubicBezTo>
                    <a:cubicBezTo>
                      <a:pt x="1073" y="51"/>
                      <a:pt x="1082" y="88"/>
                      <a:pt x="1060" y="124"/>
                    </a:cubicBezTo>
                    <a:cubicBezTo>
                      <a:pt x="979" y="241"/>
                      <a:pt x="865" y="321"/>
                      <a:pt x="741" y="372"/>
                    </a:cubicBezTo>
                    <a:close/>
                  </a:path>
                </a:pathLst>
              </a:custGeom>
              <a:solidFill>
                <a:srgbClr val="EE766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" name="Google Shape;694;p38">
                <a:extLst>
                  <a:ext uri="{FF2B5EF4-FFF2-40B4-BE49-F238E27FC236}">
                    <a16:creationId xmlns:a16="http://schemas.microsoft.com/office/drawing/2014/main" id="{9AF15586-17FD-3CD4-3C68-D1127DB41271}"/>
                  </a:ext>
                </a:extLst>
              </p:cNvPr>
              <p:cNvSpPr/>
              <p:nvPr/>
            </p:nvSpPr>
            <p:spPr>
              <a:xfrm>
                <a:off x="1471977" y="2075202"/>
                <a:ext cx="414039" cy="438216"/>
              </a:xfrm>
              <a:custGeom>
                <a:avLst/>
                <a:gdLst/>
                <a:ahLst/>
                <a:cxnLst/>
                <a:rect l="l" t="t" r="r" b="b"/>
                <a:pathLst>
                  <a:path w="4238" h="4485" extrusionOk="0">
                    <a:moveTo>
                      <a:pt x="530" y="2024"/>
                    </a:moveTo>
                    <a:cubicBezTo>
                      <a:pt x="1059" y="1437"/>
                      <a:pt x="3875" y="0"/>
                      <a:pt x="4223" y="3192"/>
                    </a:cubicBezTo>
                    <a:cubicBezTo>
                      <a:pt x="4237" y="3330"/>
                      <a:pt x="4180" y="3467"/>
                      <a:pt x="4136" y="3628"/>
                    </a:cubicBezTo>
                    <a:cubicBezTo>
                      <a:pt x="4136" y="3628"/>
                      <a:pt x="4077" y="2844"/>
                      <a:pt x="3417" y="2917"/>
                    </a:cubicBezTo>
                    <a:cubicBezTo>
                      <a:pt x="3112" y="2952"/>
                      <a:pt x="2590" y="3048"/>
                      <a:pt x="2111" y="2945"/>
                    </a:cubicBezTo>
                    <a:cubicBezTo>
                      <a:pt x="1726" y="2874"/>
                      <a:pt x="1683" y="2647"/>
                      <a:pt x="1501" y="2640"/>
                    </a:cubicBezTo>
                    <a:cubicBezTo>
                      <a:pt x="1277" y="2640"/>
                      <a:pt x="1073" y="2778"/>
                      <a:pt x="979" y="2982"/>
                    </a:cubicBezTo>
                    <a:cubicBezTo>
                      <a:pt x="958" y="3032"/>
                      <a:pt x="965" y="3091"/>
                      <a:pt x="928" y="3135"/>
                    </a:cubicBezTo>
                    <a:cubicBezTo>
                      <a:pt x="610" y="3527"/>
                      <a:pt x="951" y="4171"/>
                      <a:pt x="942" y="4389"/>
                    </a:cubicBezTo>
                    <a:cubicBezTo>
                      <a:pt x="935" y="4484"/>
                      <a:pt x="690" y="3953"/>
                      <a:pt x="594" y="3838"/>
                    </a:cubicBezTo>
                    <a:cubicBezTo>
                      <a:pt x="486" y="3715"/>
                      <a:pt x="429" y="3758"/>
                      <a:pt x="429" y="3758"/>
                    </a:cubicBezTo>
                    <a:cubicBezTo>
                      <a:pt x="429" y="3758"/>
                      <a:pt x="0" y="2612"/>
                      <a:pt x="530" y="2024"/>
                    </a:cubicBezTo>
                    <a:close/>
                  </a:path>
                </a:pathLst>
              </a:custGeom>
              <a:solidFill>
                <a:srgbClr val="492D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" name="Google Shape;695;p38">
                <a:extLst>
                  <a:ext uri="{FF2B5EF4-FFF2-40B4-BE49-F238E27FC236}">
                    <a16:creationId xmlns:a16="http://schemas.microsoft.com/office/drawing/2014/main" id="{78BCFF53-906D-31F4-2573-494C7EAE10B6}"/>
                  </a:ext>
                </a:extLst>
              </p:cNvPr>
              <p:cNvSpPr/>
              <p:nvPr/>
            </p:nvSpPr>
            <p:spPr>
              <a:xfrm>
                <a:off x="1467678" y="2073639"/>
                <a:ext cx="416970" cy="387897"/>
              </a:xfrm>
              <a:custGeom>
                <a:avLst/>
                <a:gdLst/>
                <a:ahLst/>
                <a:cxnLst/>
                <a:rect l="l" t="t" r="r" b="b"/>
                <a:pathLst>
                  <a:path w="4268" h="3970" extrusionOk="0">
                    <a:moveTo>
                      <a:pt x="508" y="1852"/>
                    </a:moveTo>
                    <a:cubicBezTo>
                      <a:pt x="1133" y="1089"/>
                      <a:pt x="3933" y="1"/>
                      <a:pt x="4267" y="3208"/>
                    </a:cubicBezTo>
                    <a:cubicBezTo>
                      <a:pt x="3999" y="2911"/>
                      <a:pt x="3447" y="2402"/>
                      <a:pt x="2409" y="2628"/>
                    </a:cubicBezTo>
                    <a:cubicBezTo>
                      <a:pt x="22" y="3353"/>
                      <a:pt x="734" y="3969"/>
                      <a:pt x="638" y="3854"/>
                    </a:cubicBezTo>
                    <a:cubicBezTo>
                      <a:pt x="530" y="3731"/>
                      <a:pt x="473" y="3774"/>
                      <a:pt x="473" y="3774"/>
                    </a:cubicBezTo>
                    <a:cubicBezTo>
                      <a:pt x="473" y="3774"/>
                      <a:pt x="1" y="2461"/>
                      <a:pt x="508" y="1852"/>
                    </a:cubicBezTo>
                    <a:close/>
                  </a:path>
                </a:pathLst>
              </a:custGeom>
              <a:solidFill>
                <a:srgbClr val="8E9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" name="Google Shape;696;p38">
                <a:extLst>
                  <a:ext uri="{FF2B5EF4-FFF2-40B4-BE49-F238E27FC236}">
                    <a16:creationId xmlns:a16="http://schemas.microsoft.com/office/drawing/2014/main" id="{8547022B-C7F3-CC91-B61F-D4F6C0901B3A}"/>
                  </a:ext>
                </a:extLst>
              </p:cNvPr>
              <p:cNvSpPr/>
              <p:nvPr/>
            </p:nvSpPr>
            <p:spPr>
              <a:xfrm>
                <a:off x="1488976" y="2135389"/>
                <a:ext cx="311946" cy="251791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2577" extrusionOk="0">
                    <a:moveTo>
                      <a:pt x="108" y="2576"/>
                    </a:moveTo>
                    <a:cubicBezTo>
                      <a:pt x="892" y="2322"/>
                      <a:pt x="2395" y="1669"/>
                      <a:pt x="3193" y="711"/>
                    </a:cubicBezTo>
                    <a:cubicBezTo>
                      <a:pt x="2214" y="1"/>
                      <a:pt x="725" y="690"/>
                      <a:pt x="290" y="1220"/>
                    </a:cubicBezTo>
                    <a:cubicBezTo>
                      <a:pt x="0" y="1568"/>
                      <a:pt x="28" y="2141"/>
                      <a:pt x="108" y="2576"/>
                    </a:cubicBezTo>
                    <a:close/>
                  </a:path>
                </a:pathLst>
              </a:custGeom>
              <a:solidFill>
                <a:srgbClr val="8E9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" name="Google Shape;697;p38">
                <a:extLst>
                  <a:ext uri="{FF2B5EF4-FFF2-40B4-BE49-F238E27FC236}">
                    <a16:creationId xmlns:a16="http://schemas.microsoft.com/office/drawing/2014/main" id="{6D70B0FF-8A57-C26C-C0CD-48EDD60CCED1}"/>
                  </a:ext>
                </a:extLst>
              </p:cNvPr>
              <p:cNvSpPr/>
              <p:nvPr/>
            </p:nvSpPr>
            <p:spPr>
              <a:xfrm>
                <a:off x="1566254" y="2284294"/>
                <a:ext cx="325330" cy="128387"/>
              </a:xfrm>
              <a:custGeom>
                <a:avLst/>
                <a:gdLst/>
                <a:ahLst/>
                <a:cxnLst/>
                <a:rect l="l" t="t" r="r" b="b"/>
                <a:pathLst>
                  <a:path w="3330" h="1314" extrusionOk="0">
                    <a:moveTo>
                      <a:pt x="0" y="1066"/>
                    </a:moveTo>
                    <a:cubicBezTo>
                      <a:pt x="422" y="1169"/>
                      <a:pt x="261" y="1117"/>
                      <a:pt x="683" y="1213"/>
                    </a:cubicBezTo>
                    <a:cubicBezTo>
                      <a:pt x="994" y="1314"/>
                      <a:pt x="1625" y="958"/>
                      <a:pt x="1973" y="958"/>
                    </a:cubicBezTo>
                    <a:cubicBezTo>
                      <a:pt x="2372" y="965"/>
                      <a:pt x="2757" y="1096"/>
                      <a:pt x="3041" y="1291"/>
                    </a:cubicBezTo>
                    <a:cubicBezTo>
                      <a:pt x="3149" y="1204"/>
                      <a:pt x="3330" y="972"/>
                      <a:pt x="3135" y="871"/>
                    </a:cubicBezTo>
                    <a:cubicBezTo>
                      <a:pt x="2133" y="0"/>
                      <a:pt x="834" y="399"/>
                      <a:pt x="0" y="1066"/>
                    </a:cubicBezTo>
                    <a:close/>
                  </a:path>
                </a:pathLst>
              </a:custGeom>
              <a:solidFill>
                <a:srgbClr val="8E9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" name="Google Shape;698;p38">
                <a:extLst>
                  <a:ext uri="{FF2B5EF4-FFF2-40B4-BE49-F238E27FC236}">
                    <a16:creationId xmlns:a16="http://schemas.microsoft.com/office/drawing/2014/main" id="{3D9F6B13-223D-6754-00FF-434C85C3042E}"/>
                  </a:ext>
                </a:extLst>
              </p:cNvPr>
              <p:cNvSpPr/>
              <p:nvPr/>
            </p:nvSpPr>
            <p:spPr>
              <a:xfrm>
                <a:off x="1516526" y="2647858"/>
                <a:ext cx="247466" cy="45687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4676" extrusionOk="0">
                    <a:moveTo>
                      <a:pt x="190" y="4428"/>
                    </a:moveTo>
                    <a:cubicBezTo>
                      <a:pt x="1025" y="4623"/>
                      <a:pt x="1584" y="4675"/>
                      <a:pt x="2533" y="4457"/>
                    </a:cubicBezTo>
                    <a:cubicBezTo>
                      <a:pt x="2367" y="3674"/>
                      <a:pt x="2214" y="2890"/>
                      <a:pt x="2047" y="2106"/>
                    </a:cubicBezTo>
                    <a:cubicBezTo>
                      <a:pt x="1467" y="1575"/>
                      <a:pt x="1227" y="691"/>
                      <a:pt x="1148" y="1"/>
                    </a:cubicBezTo>
                    <a:cubicBezTo>
                      <a:pt x="676" y="139"/>
                      <a:pt x="147" y="480"/>
                      <a:pt x="1" y="640"/>
                    </a:cubicBezTo>
                    <a:cubicBezTo>
                      <a:pt x="770" y="1344"/>
                      <a:pt x="530" y="2686"/>
                      <a:pt x="88" y="3092"/>
                    </a:cubicBezTo>
                    <a:cubicBezTo>
                      <a:pt x="131" y="3564"/>
                      <a:pt x="234" y="3905"/>
                      <a:pt x="190" y="4428"/>
                    </a:cubicBezTo>
                    <a:close/>
                  </a:path>
                </a:pathLst>
              </a:custGeom>
              <a:solidFill>
                <a:srgbClr val="8E9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6" name="Google Shape;699;p38">
                <a:extLst>
                  <a:ext uri="{FF2B5EF4-FFF2-40B4-BE49-F238E27FC236}">
                    <a16:creationId xmlns:a16="http://schemas.microsoft.com/office/drawing/2014/main" id="{B9FEA9E3-96CA-E5BC-2A36-3A1A61769EAD}"/>
                  </a:ext>
                </a:extLst>
              </p:cNvPr>
              <p:cNvSpPr/>
              <p:nvPr/>
            </p:nvSpPr>
            <p:spPr>
              <a:xfrm>
                <a:off x="1780208" y="2645220"/>
                <a:ext cx="168234" cy="433917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4441" extrusionOk="0">
                    <a:moveTo>
                      <a:pt x="1699" y="3946"/>
                    </a:moveTo>
                    <a:cubicBezTo>
                      <a:pt x="1270" y="4194"/>
                      <a:pt x="720" y="4432"/>
                      <a:pt x="285" y="4441"/>
                    </a:cubicBezTo>
                    <a:cubicBezTo>
                      <a:pt x="306" y="3642"/>
                      <a:pt x="118" y="2888"/>
                      <a:pt x="1" y="2184"/>
                    </a:cubicBezTo>
                    <a:cubicBezTo>
                      <a:pt x="393" y="1515"/>
                      <a:pt x="306" y="674"/>
                      <a:pt x="269" y="0"/>
                    </a:cubicBezTo>
                    <a:cubicBezTo>
                      <a:pt x="677" y="0"/>
                      <a:pt x="1162" y="181"/>
                      <a:pt x="1307" y="289"/>
                    </a:cubicBezTo>
                    <a:cubicBezTo>
                      <a:pt x="771" y="1176"/>
                      <a:pt x="1249" y="2590"/>
                      <a:pt x="1671" y="2858"/>
                    </a:cubicBezTo>
                    <a:cubicBezTo>
                      <a:pt x="1721" y="3352"/>
                      <a:pt x="1671" y="3417"/>
                      <a:pt x="1699" y="3946"/>
                    </a:cubicBezTo>
                    <a:close/>
                  </a:path>
                </a:pathLst>
              </a:custGeom>
              <a:solidFill>
                <a:srgbClr val="8E9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" name="Google Shape;700;p38">
                <a:extLst>
                  <a:ext uri="{FF2B5EF4-FFF2-40B4-BE49-F238E27FC236}">
                    <a16:creationId xmlns:a16="http://schemas.microsoft.com/office/drawing/2014/main" id="{5C7D5F2C-D7B6-78A7-E5C1-681BEE0ACAD7}"/>
                  </a:ext>
                </a:extLst>
              </p:cNvPr>
              <p:cNvSpPr/>
              <p:nvPr/>
            </p:nvSpPr>
            <p:spPr>
              <a:xfrm>
                <a:off x="1595269" y="2934431"/>
                <a:ext cx="122805" cy="14470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81" extrusionOk="0">
                    <a:moveTo>
                      <a:pt x="1016" y="1"/>
                    </a:moveTo>
                    <a:cubicBezTo>
                      <a:pt x="1096" y="457"/>
                      <a:pt x="1176" y="906"/>
                      <a:pt x="1256" y="1364"/>
                    </a:cubicBezTo>
                    <a:cubicBezTo>
                      <a:pt x="886" y="1458"/>
                      <a:pt x="537" y="1481"/>
                      <a:pt x="212" y="1385"/>
                    </a:cubicBezTo>
                    <a:lnTo>
                      <a:pt x="1" y="196"/>
                    </a:lnTo>
                    <a:close/>
                  </a:path>
                </a:pathLst>
              </a:custGeom>
              <a:solidFill>
                <a:srgbClr val="8E9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" name="Google Shape;701;p38">
                <a:extLst>
                  <a:ext uri="{FF2B5EF4-FFF2-40B4-BE49-F238E27FC236}">
                    <a16:creationId xmlns:a16="http://schemas.microsoft.com/office/drawing/2014/main" id="{7FFC6F16-866D-60B6-8DE3-186D72A54FF6}"/>
                  </a:ext>
                </a:extLst>
              </p:cNvPr>
              <p:cNvSpPr/>
              <p:nvPr/>
            </p:nvSpPr>
            <p:spPr>
              <a:xfrm>
                <a:off x="1591752" y="2914499"/>
                <a:ext cx="106392" cy="6526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668" extrusionOk="0">
                    <a:moveTo>
                      <a:pt x="1016" y="1"/>
                    </a:moveTo>
                    <a:lnTo>
                      <a:pt x="0" y="189"/>
                    </a:lnTo>
                    <a:lnTo>
                      <a:pt x="80" y="603"/>
                    </a:lnTo>
                    <a:lnTo>
                      <a:pt x="587" y="668"/>
                    </a:lnTo>
                    <a:lnTo>
                      <a:pt x="1089" y="407"/>
                    </a:lnTo>
                    <a:close/>
                  </a:path>
                </a:pathLst>
              </a:custGeom>
              <a:solidFill>
                <a:srgbClr val="8E9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" name="Google Shape;702;p38">
                <a:extLst>
                  <a:ext uri="{FF2B5EF4-FFF2-40B4-BE49-F238E27FC236}">
                    <a16:creationId xmlns:a16="http://schemas.microsoft.com/office/drawing/2014/main" id="{B92146BE-4448-38FA-BA14-BCA9CAEF07EB}"/>
                  </a:ext>
                </a:extLst>
              </p:cNvPr>
              <p:cNvSpPr/>
              <p:nvPr/>
            </p:nvSpPr>
            <p:spPr>
              <a:xfrm>
                <a:off x="1637181" y="2946351"/>
                <a:ext cx="17780" cy="1866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91" extrusionOk="0">
                    <a:moveTo>
                      <a:pt x="0" y="96"/>
                    </a:moveTo>
                    <a:cubicBezTo>
                      <a:pt x="0" y="147"/>
                      <a:pt x="35" y="190"/>
                      <a:pt x="87" y="190"/>
                    </a:cubicBezTo>
                    <a:cubicBezTo>
                      <a:pt x="145" y="190"/>
                      <a:pt x="181" y="147"/>
                      <a:pt x="181" y="96"/>
                    </a:cubicBezTo>
                    <a:cubicBezTo>
                      <a:pt x="181" y="37"/>
                      <a:pt x="145" y="1"/>
                      <a:pt x="87" y="1"/>
                    </a:cubicBezTo>
                    <a:cubicBezTo>
                      <a:pt x="35" y="1"/>
                      <a:pt x="0" y="37"/>
                      <a:pt x="0" y="96"/>
                    </a:cubicBezTo>
                    <a:close/>
                  </a:path>
                </a:pathLst>
              </a:custGeom>
              <a:solidFill>
                <a:srgbClr val="8E9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" name="Google Shape;703;p38">
                <a:extLst>
                  <a:ext uri="{FF2B5EF4-FFF2-40B4-BE49-F238E27FC236}">
                    <a16:creationId xmlns:a16="http://schemas.microsoft.com/office/drawing/2014/main" id="{308E10DC-0C32-0977-E0D6-A7B6D0688EA9}"/>
                  </a:ext>
                </a:extLst>
              </p:cNvPr>
              <p:cNvSpPr/>
              <p:nvPr/>
            </p:nvSpPr>
            <p:spPr>
              <a:xfrm>
                <a:off x="1812936" y="2901797"/>
                <a:ext cx="112742" cy="150957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545" extrusionOk="0">
                    <a:moveTo>
                      <a:pt x="1022" y="0"/>
                    </a:moveTo>
                    <a:cubicBezTo>
                      <a:pt x="1075" y="457"/>
                      <a:pt x="1103" y="754"/>
                      <a:pt x="1153" y="1212"/>
                    </a:cubicBezTo>
                    <a:cubicBezTo>
                      <a:pt x="878" y="1386"/>
                      <a:pt x="509" y="1517"/>
                      <a:pt x="167" y="1545"/>
                    </a:cubicBezTo>
                    <a:cubicBezTo>
                      <a:pt x="181" y="1052"/>
                      <a:pt x="117" y="580"/>
                      <a:pt x="0" y="124"/>
                    </a:cubicBezTo>
                    <a:close/>
                  </a:path>
                </a:pathLst>
              </a:custGeom>
              <a:solidFill>
                <a:srgbClr val="8E9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" name="Google Shape;704;p38">
                <a:extLst>
                  <a:ext uri="{FF2B5EF4-FFF2-40B4-BE49-F238E27FC236}">
                    <a16:creationId xmlns:a16="http://schemas.microsoft.com/office/drawing/2014/main" id="{E8925624-3D11-CAFB-4E0E-35C5ABD4D8FA}"/>
                  </a:ext>
                </a:extLst>
              </p:cNvPr>
              <p:cNvSpPr/>
              <p:nvPr/>
            </p:nvSpPr>
            <p:spPr>
              <a:xfrm>
                <a:off x="1810005" y="2881181"/>
                <a:ext cx="105122" cy="6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640" extrusionOk="0">
                    <a:moveTo>
                      <a:pt x="1025" y="1"/>
                    </a:moveTo>
                    <a:lnTo>
                      <a:pt x="1" y="131"/>
                    </a:lnTo>
                    <a:lnTo>
                      <a:pt x="51" y="537"/>
                    </a:lnTo>
                    <a:lnTo>
                      <a:pt x="560" y="640"/>
                    </a:lnTo>
                    <a:lnTo>
                      <a:pt x="1075" y="415"/>
                    </a:lnTo>
                    <a:close/>
                  </a:path>
                </a:pathLst>
              </a:custGeom>
              <a:solidFill>
                <a:srgbClr val="8E9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" name="Google Shape;705;p38">
                <a:extLst>
                  <a:ext uri="{FF2B5EF4-FFF2-40B4-BE49-F238E27FC236}">
                    <a16:creationId xmlns:a16="http://schemas.microsoft.com/office/drawing/2014/main" id="{73075C73-E743-6B18-6682-B1213713CD9A}"/>
                  </a:ext>
                </a:extLst>
              </p:cNvPr>
              <p:cNvSpPr/>
              <p:nvPr/>
            </p:nvSpPr>
            <p:spPr>
              <a:xfrm>
                <a:off x="1853187" y="2909614"/>
                <a:ext cx="19344" cy="19151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96" extrusionOk="0">
                    <a:moveTo>
                      <a:pt x="10" y="94"/>
                    </a:moveTo>
                    <a:cubicBezTo>
                      <a:pt x="1" y="145"/>
                      <a:pt x="44" y="188"/>
                      <a:pt x="97" y="188"/>
                    </a:cubicBezTo>
                    <a:cubicBezTo>
                      <a:pt x="147" y="195"/>
                      <a:pt x="191" y="152"/>
                      <a:pt x="191" y="101"/>
                    </a:cubicBezTo>
                    <a:cubicBezTo>
                      <a:pt x="198" y="51"/>
                      <a:pt x="154" y="7"/>
                      <a:pt x="104" y="0"/>
                    </a:cubicBezTo>
                    <a:cubicBezTo>
                      <a:pt x="53" y="0"/>
                      <a:pt x="10" y="37"/>
                      <a:pt x="10" y="94"/>
                    </a:cubicBezTo>
                    <a:close/>
                  </a:path>
                </a:pathLst>
              </a:custGeom>
              <a:solidFill>
                <a:srgbClr val="8E9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" name="Google Shape;706;p38">
                <a:extLst>
                  <a:ext uri="{FF2B5EF4-FFF2-40B4-BE49-F238E27FC236}">
                    <a16:creationId xmlns:a16="http://schemas.microsoft.com/office/drawing/2014/main" id="{62359FCD-43E6-B713-1B72-D93DC8EF1FC1}"/>
                  </a:ext>
                </a:extLst>
              </p:cNvPr>
              <p:cNvSpPr/>
              <p:nvPr/>
            </p:nvSpPr>
            <p:spPr>
              <a:xfrm>
                <a:off x="1608067" y="2816695"/>
                <a:ext cx="75129" cy="92333"/>
              </a:xfrm>
              <a:custGeom>
                <a:avLst/>
                <a:gdLst/>
                <a:ahLst/>
                <a:cxnLst/>
                <a:rect l="l" t="t" r="r" b="b"/>
                <a:pathLst>
                  <a:path w="769" h="945" extrusionOk="0">
                    <a:moveTo>
                      <a:pt x="624" y="1"/>
                    </a:moveTo>
                    <a:cubicBezTo>
                      <a:pt x="667" y="276"/>
                      <a:pt x="718" y="560"/>
                      <a:pt x="768" y="835"/>
                    </a:cubicBezTo>
                    <a:lnTo>
                      <a:pt x="124" y="944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8E9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" name="Google Shape;707;p38">
                <a:extLst>
                  <a:ext uri="{FF2B5EF4-FFF2-40B4-BE49-F238E27FC236}">
                    <a16:creationId xmlns:a16="http://schemas.microsoft.com/office/drawing/2014/main" id="{D8D2E7B9-F46A-6B97-E3ED-8A19045EEFCC}"/>
                  </a:ext>
                </a:extLst>
              </p:cNvPr>
              <p:cNvSpPr/>
              <p:nvPr/>
            </p:nvSpPr>
            <p:spPr>
              <a:xfrm>
                <a:off x="1605821" y="2803895"/>
                <a:ext cx="65457" cy="404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14" extrusionOk="0">
                    <a:moveTo>
                      <a:pt x="617" y="1"/>
                    </a:moveTo>
                    <a:lnTo>
                      <a:pt x="1" y="125"/>
                    </a:lnTo>
                    <a:lnTo>
                      <a:pt x="44" y="370"/>
                    </a:lnTo>
                    <a:lnTo>
                      <a:pt x="356" y="414"/>
                    </a:lnTo>
                    <a:lnTo>
                      <a:pt x="670" y="255"/>
                    </a:lnTo>
                    <a:close/>
                  </a:path>
                </a:pathLst>
              </a:custGeom>
              <a:solidFill>
                <a:srgbClr val="8E9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" name="Google Shape;708;p38">
                <a:extLst>
                  <a:ext uri="{FF2B5EF4-FFF2-40B4-BE49-F238E27FC236}">
                    <a16:creationId xmlns:a16="http://schemas.microsoft.com/office/drawing/2014/main" id="{FC3AE1FB-827F-8E30-2F4E-73B8DA58D9CC}"/>
                  </a:ext>
                </a:extLst>
              </p:cNvPr>
              <p:cNvSpPr/>
              <p:nvPr/>
            </p:nvSpPr>
            <p:spPr>
              <a:xfrm>
                <a:off x="1632100" y="2825196"/>
                <a:ext cx="12798" cy="1289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2" extrusionOk="0">
                    <a:moveTo>
                      <a:pt x="0" y="65"/>
                    </a:moveTo>
                    <a:cubicBezTo>
                      <a:pt x="0" y="102"/>
                      <a:pt x="30" y="131"/>
                      <a:pt x="66" y="131"/>
                    </a:cubicBezTo>
                    <a:cubicBezTo>
                      <a:pt x="103" y="131"/>
                      <a:pt x="131" y="102"/>
                      <a:pt x="131" y="65"/>
                    </a:cubicBezTo>
                    <a:cubicBezTo>
                      <a:pt x="131" y="30"/>
                      <a:pt x="103" y="1"/>
                      <a:pt x="66" y="1"/>
                    </a:cubicBezTo>
                    <a:cubicBezTo>
                      <a:pt x="30" y="1"/>
                      <a:pt x="0" y="30"/>
                      <a:pt x="0" y="65"/>
                    </a:cubicBezTo>
                    <a:close/>
                  </a:path>
                </a:pathLst>
              </a:custGeom>
              <a:solidFill>
                <a:srgbClr val="8E9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" name="Google Shape;709;p38">
                <a:extLst>
                  <a:ext uri="{FF2B5EF4-FFF2-40B4-BE49-F238E27FC236}">
                    <a16:creationId xmlns:a16="http://schemas.microsoft.com/office/drawing/2014/main" id="{AD645D91-EB39-D224-C014-62AD72297283}"/>
                  </a:ext>
                </a:extLst>
              </p:cNvPr>
              <p:cNvSpPr/>
              <p:nvPr/>
            </p:nvSpPr>
            <p:spPr>
              <a:xfrm>
                <a:off x="1642749" y="2640922"/>
                <a:ext cx="155240" cy="12486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278" extrusionOk="0">
                    <a:moveTo>
                      <a:pt x="1589" y="72"/>
                    </a:moveTo>
                    <a:lnTo>
                      <a:pt x="966" y="1277"/>
                    </a:lnTo>
                    <a:lnTo>
                      <a:pt x="1" y="72"/>
                    </a:lnTo>
                    <a:cubicBezTo>
                      <a:pt x="1" y="72"/>
                      <a:pt x="269" y="1"/>
                      <a:pt x="835" y="8"/>
                    </a:cubicBezTo>
                    <a:cubicBezTo>
                      <a:pt x="1220" y="15"/>
                      <a:pt x="1589" y="72"/>
                      <a:pt x="1589" y="72"/>
                    </a:cubicBezTo>
                    <a:close/>
                  </a:path>
                </a:pathLst>
              </a:custGeom>
              <a:solidFill>
                <a:srgbClr val="F1B2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" name="Google Shape;710;p38">
                <a:extLst>
                  <a:ext uri="{FF2B5EF4-FFF2-40B4-BE49-F238E27FC236}">
                    <a16:creationId xmlns:a16="http://schemas.microsoft.com/office/drawing/2014/main" id="{C057653E-A773-FE83-20B9-0A8F054A0163}"/>
                  </a:ext>
                </a:extLst>
              </p:cNvPr>
              <p:cNvSpPr/>
              <p:nvPr/>
            </p:nvSpPr>
            <p:spPr>
              <a:xfrm>
                <a:off x="1820752" y="1575142"/>
                <a:ext cx="1284323" cy="1733030"/>
              </a:xfrm>
              <a:custGeom>
                <a:avLst/>
                <a:gdLst/>
                <a:ahLst/>
                <a:cxnLst/>
                <a:rect l="l" t="t" r="r" b="b"/>
                <a:pathLst>
                  <a:path w="13146" h="17737" extrusionOk="0">
                    <a:moveTo>
                      <a:pt x="13103" y="1"/>
                    </a:moveTo>
                    <a:cubicBezTo>
                      <a:pt x="13092" y="1"/>
                      <a:pt x="13078" y="3"/>
                      <a:pt x="13061" y="9"/>
                    </a:cubicBezTo>
                    <a:cubicBezTo>
                      <a:pt x="5732" y="2832"/>
                      <a:pt x="2031" y="10494"/>
                      <a:pt x="14" y="17620"/>
                    </a:cubicBezTo>
                    <a:cubicBezTo>
                      <a:pt x="0" y="17648"/>
                      <a:pt x="58" y="17721"/>
                      <a:pt x="87" y="17735"/>
                    </a:cubicBezTo>
                    <a:cubicBezTo>
                      <a:pt x="91" y="17736"/>
                      <a:pt x="95" y="17736"/>
                      <a:pt x="100" y="17736"/>
                    </a:cubicBezTo>
                    <a:cubicBezTo>
                      <a:pt x="139" y="17736"/>
                      <a:pt x="204" y="17704"/>
                      <a:pt x="218" y="17671"/>
                    </a:cubicBezTo>
                    <a:cubicBezTo>
                      <a:pt x="2221" y="10588"/>
                      <a:pt x="5798" y="2875"/>
                      <a:pt x="13082" y="59"/>
                    </a:cubicBezTo>
                    <a:cubicBezTo>
                      <a:pt x="13146" y="37"/>
                      <a:pt x="13146" y="1"/>
                      <a:pt x="13103" y="1"/>
                    </a:cubicBezTo>
                    <a:close/>
                  </a:path>
                </a:pathLst>
              </a:custGeom>
              <a:solidFill>
                <a:srgbClr val="9BAEC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" name="Google Shape;711;p38">
                <a:extLst>
                  <a:ext uri="{FF2B5EF4-FFF2-40B4-BE49-F238E27FC236}">
                    <a16:creationId xmlns:a16="http://schemas.microsoft.com/office/drawing/2014/main" id="{38A5140D-8F0E-8B75-1293-474E02E12453}"/>
                  </a:ext>
                </a:extLst>
              </p:cNvPr>
              <p:cNvSpPr/>
              <p:nvPr/>
            </p:nvSpPr>
            <p:spPr>
              <a:xfrm>
                <a:off x="2112667" y="2584741"/>
                <a:ext cx="77571" cy="40646"/>
              </a:xfrm>
              <a:custGeom>
                <a:avLst/>
                <a:gdLst/>
                <a:ahLst/>
                <a:cxnLst/>
                <a:rect l="l" t="t" r="r" b="b"/>
                <a:pathLst>
                  <a:path w="794" h="416" extrusionOk="0">
                    <a:moveTo>
                      <a:pt x="713" y="271"/>
                    </a:moveTo>
                    <a:cubicBezTo>
                      <a:pt x="770" y="248"/>
                      <a:pt x="793" y="175"/>
                      <a:pt x="756" y="111"/>
                    </a:cubicBezTo>
                    <a:cubicBezTo>
                      <a:pt x="727" y="37"/>
                      <a:pt x="654" y="1"/>
                      <a:pt x="596" y="17"/>
                    </a:cubicBezTo>
                    <a:lnTo>
                      <a:pt x="103" y="241"/>
                    </a:lnTo>
                    <a:cubicBezTo>
                      <a:pt x="44" y="255"/>
                      <a:pt x="1" y="278"/>
                      <a:pt x="30" y="349"/>
                    </a:cubicBezTo>
                    <a:cubicBezTo>
                      <a:pt x="60" y="415"/>
                      <a:pt x="131" y="408"/>
                      <a:pt x="184" y="393"/>
                    </a:cubicBezTo>
                    <a:close/>
                  </a:path>
                </a:pathLst>
              </a:custGeom>
              <a:solidFill>
                <a:srgbClr val="F1B2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" name="Google Shape;712;p38">
                <a:extLst>
                  <a:ext uri="{FF2B5EF4-FFF2-40B4-BE49-F238E27FC236}">
                    <a16:creationId xmlns:a16="http://schemas.microsoft.com/office/drawing/2014/main" id="{9CBD6504-B58C-A13B-BAAF-EA27E9D523C3}"/>
                  </a:ext>
                </a:extLst>
              </p:cNvPr>
              <p:cNvSpPr/>
              <p:nvPr/>
            </p:nvSpPr>
            <p:spPr>
              <a:xfrm>
                <a:off x="2102800" y="2564319"/>
                <a:ext cx="78060" cy="404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414" extrusionOk="0">
                    <a:moveTo>
                      <a:pt x="720" y="269"/>
                    </a:moveTo>
                    <a:cubicBezTo>
                      <a:pt x="777" y="246"/>
                      <a:pt x="798" y="175"/>
                      <a:pt x="763" y="109"/>
                    </a:cubicBezTo>
                    <a:cubicBezTo>
                      <a:pt x="734" y="36"/>
                      <a:pt x="661" y="1"/>
                      <a:pt x="603" y="15"/>
                    </a:cubicBezTo>
                    <a:lnTo>
                      <a:pt x="102" y="240"/>
                    </a:lnTo>
                    <a:cubicBezTo>
                      <a:pt x="51" y="253"/>
                      <a:pt x="1" y="276"/>
                      <a:pt x="37" y="349"/>
                    </a:cubicBezTo>
                    <a:cubicBezTo>
                      <a:pt x="67" y="414"/>
                      <a:pt x="131" y="414"/>
                      <a:pt x="189" y="393"/>
                    </a:cubicBezTo>
                    <a:close/>
                  </a:path>
                </a:pathLst>
              </a:custGeom>
              <a:solidFill>
                <a:srgbClr val="F1B2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" name="Google Shape;713;p38">
                <a:extLst>
                  <a:ext uri="{FF2B5EF4-FFF2-40B4-BE49-F238E27FC236}">
                    <a16:creationId xmlns:a16="http://schemas.microsoft.com/office/drawing/2014/main" id="{FEFE1302-E5BF-BC95-37D0-1374AB2F53B4}"/>
                  </a:ext>
                </a:extLst>
              </p:cNvPr>
              <p:cNvSpPr/>
              <p:nvPr/>
            </p:nvSpPr>
            <p:spPr>
              <a:xfrm>
                <a:off x="2098599" y="2545169"/>
                <a:ext cx="77278" cy="40548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15" extrusionOk="0">
                    <a:moveTo>
                      <a:pt x="711" y="268"/>
                    </a:moveTo>
                    <a:cubicBezTo>
                      <a:pt x="770" y="247"/>
                      <a:pt x="791" y="174"/>
                      <a:pt x="754" y="110"/>
                    </a:cubicBezTo>
                    <a:cubicBezTo>
                      <a:pt x="726" y="37"/>
                      <a:pt x="653" y="0"/>
                      <a:pt x="596" y="14"/>
                    </a:cubicBezTo>
                    <a:lnTo>
                      <a:pt x="101" y="240"/>
                    </a:lnTo>
                    <a:cubicBezTo>
                      <a:pt x="44" y="254"/>
                      <a:pt x="0" y="275"/>
                      <a:pt x="30" y="348"/>
                    </a:cubicBezTo>
                    <a:cubicBezTo>
                      <a:pt x="58" y="415"/>
                      <a:pt x="131" y="406"/>
                      <a:pt x="181" y="392"/>
                    </a:cubicBezTo>
                    <a:close/>
                  </a:path>
                </a:pathLst>
              </a:custGeom>
              <a:solidFill>
                <a:srgbClr val="F1B2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" name="Google Shape;714;p38">
                <a:extLst>
                  <a:ext uri="{FF2B5EF4-FFF2-40B4-BE49-F238E27FC236}">
                    <a16:creationId xmlns:a16="http://schemas.microsoft.com/office/drawing/2014/main" id="{B9053C25-F6B4-89D2-F690-938901B3495D}"/>
                  </a:ext>
                </a:extLst>
              </p:cNvPr>
              <p:cNvSpPr/>
              <p:nvPr/>
            </p:nvSpPr>
            <p:spPr>
              <a:xfrm>
                <a:off x="2097915" y="2527484"/>
                <a:ext cx="75910" cy="37617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85" extrusionOk="0">
                    <a:moveTo>
                      <a:pt x="697" y="218"/>
                    </a:moveTo>
                    <a:cubicBezTo>
                      <a:pt x="754" y="204"/>
                      <a:pt x="777" y="145"/>
                      <a:pt x="754" y="87"/>
                    </a:cubicBezTo>
                    <a:lnTo>
                      <a:pt x="754" y="87"/>
                    </a:lnTo>
                    <a:cubicBezTo>
                      <a:pt x="726" y="30"/>
                      <a:pt x="660" y="0"/>
                      <a:pt x="603" y="21"/>
                    </a:cubicBezTo>
                    <a:lnTo>
                      <a:pt x="101" y="232"/>
                    </a:lnTo>
                    <a:cubicBezTo>
                      <a:pt x="44" y="254"/>
                      <a:pt x="0" y="268"/>
                      <a:pt x="21" y="326"/>
                    </a:cubicBezTo>
                    <a:cubicBezTo>
                      <a:pt x="51" y="385"/>
                      <a:pt x="117" y="369"/>
                      <a:pt x="174" y="355"/>
                    </a:cubicBezTo>
                    <a:close/>
                  </a:path>
                </a:pathLst>
              </a:custGeom>
              <a:solidFill>
                <a:srgbClr val="F1B2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715;p38">
                <a:extLst>
                  <a:ext uri="{FF2B5EF4-FFF2-40B4-BE49-F238E27FC236}">
                    <a16:creationId xmlns:a16="http://schemas.microsoft.com/office/drawing/2014/main" id="{013B3B9E-7825-AD74-53C8-70E4E47139AD}"/>
                  </a:ext>
                </a:extLst>
              </p:cNvPr>
              <p:cNvSpPr/>
              <p:nvPr/>
            </p:nvSpPr>
            <p:spPr>
              <a:xfrm>
                <a:off x="1471977" y="2698959"/>
                <a:ext cx="195101" cy="36239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3709" extrusionOk="0">
                    <a:moveTo>
                      <a:pt x="1306" y="3708"/>
                    </a:moveTo>
                    <a:cubicBezTo>
                      <a:pt x="791" y="3469"/>
                      <a:pt x="0" y="1002"/>
                      <a:pt x="255" y="312"/>
                    </a:cubicBezTo>
                    <a:cubicBezTo>
                      <a:pt x="457" y="0"/>
                      <a:pt x="761" y="110"/>
                      <a:pt x="942" y="415"/>
                    </a:cubicBezTo>
                    <a:cubicBezTo>
                      <a:pt x="1132" y="727"/>
                      <a:pt x="1937" y="3055"/>
                      <a:pt x="1973" y="3055"/>
                    </a:cubicBezTo>
                    <a:cubicBezTo>
                      <a:pt x="1996" y="3064"/>
                      <a:pt x="1364" y="3440"/>
                      <a:pt x="1306" y="3708"/>
                    </a:cubicBezTo>
                    <a:close/>
                  </a:path>
                </a:pathLst>
              </a:custGeom>
              <a:solidFill>
                <a:srgbClr val="D9E7F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716;p38">
                <a:extLst>
                  <a:ext uri="{FF2B5EF4-FFF2-40B4-BE49-F238E27FC236}">
                    <a16:creationId xmlns:a16="http://schemas.microsoft.com/office/drawing/2014/main" id="{72A5FF11-0FE1-12CA-5288-D0647C4F5AD8}"/>
                  </a:ext>
                </a:extLst>
              </p:cNvPr>
              <p:cNvSpPr/>
              <p:nvPr/>
            </p:nvSpPr>
            <p:spPr>
              <a:xfrm>
                <a:off x="1793690" y="3118704"/>
                <a:ext cx="101507" cy="90086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922" extrusionOk="0">
                    <a:moveTo>
                      <a:pt x="218" y="892"/>
                    </a:moveTo>
                    <a:cubicBezTo>
                      <a:pt x="321" y="922"/>
                      <a:pt x="539" y="871"/>
                      <a:pt x="566" y="878"/>
                    </a:cubicBezTo>
                    <a:cubicBezTo>
                      <a:pt x="596" y="885"/>
                      <a:pt x="1038" y="161"/>
                      <a:pt x="1038" y="161"/>
                    </a:cubicBezTo>
                    <a:cubicBezTo>
                      <a:pt x="1038" y="161"/>
                      <a:pt x="908" y="51"/>
                      <a:pt x="697" y="22"/>
                    </a:cubicBezTo>
                    <a:cubicBezTo>
                      <a:pt x="546" y="1"/>
                      <a:pt x="378" y="109"/>
                      <a:pt x="262" y="145"/>
                    </a:cubicBezTo>
                    <a:cubicBezTo>
                      <a:pt x="110" y="189"/>
                      <a:pt x="30" y="588"/>
                      <a:pt x="16" y="624"/>
                    </a:cubicBezTo>
                    <a:cubicBezTo>
                      <a:pt x="0" y="661"/>
                      <a:pt x="117" y="864"/>
                      <a:pt x="218" y="892"/>
                    </a:cubicBezTo>
                    <a:close/>
                  </a:path>
                </a:pathLst>
              </a:custGeom>
              <a:solidFill>
                <a:srgbClr val="F1B2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" name="Google Shape;717;p38">
                <a:extLst>
                  <a:ext uri="{FF2B5EF4-FFF2-40B4-BE49-F238E27FC236}">
                    <a16:creationId xmlns:a16="http://schemas.microsoft.com/office/drawing/2014/main" id="{0B0EC185-7B70-76DE-C596-4282EDEE3147}"/>
                  </a:ext>
                </a:extLst>
              </p:cNvPr>
              <p:cNvSpPr/>
              <p:nvPr/>
            </p:nvSpPr>
            <p:spPr>
              <a:xfrm>
                <a:off x="1851233" y="3119389"/>
                <a:ext cx="71026" cy="42014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30" extrusionOk="0">
                    <a:moveTo>
                      <a:pt x="174" y="23"/>
                    </a:moveTo>
                    <a:cubicBezTo>
                      <a:pt x="124" y="1"/>
                      <a:pt x="58" y="58"/>
                      <a:pt x="30" y="138"/>
                    </a:cubicBezTo>
                    <a:cubicBezTo>
                      <a:pt x="0" y="218"/>
                      <a:pt x="21" y="291"/>
                      <a:pt x="73" y="312"/>
                    </a:cubicBezTo>
                    <a:lnTo>
                      <a:pt x="573" y="399"/>
                    </a:lnTo>
                    <a:cubicBezTo>
                      <a:pt x="623" y="422"/>
                      <a:pt x="667" y="429"/>
                      <a:pt x="697" y="349"/>
                    </a:cubicBezTo>
                    <a:cubicBezTo>
                      <a:pt x="726" y="269"/>
                      <a:pt x="674" y="232"/>
                      <a:pt x="623" y="218"/>
                    </a:cubicBezTo>
                    <a:close/>
                  </a:path>
                </a:pathLst>
              </a:custGeom>
              <a:solidFill>
                <a:srgbClr val="F1B2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718;p38">
                <a:extLst>
                  <a:ext uri="{FF2B5EF4-FFF2-40B4-BE49-F238E27FC236}">
                    <a16:creationId xmlns:a16="http://schemas.microsoft.com/office/drawing/2014/main" id="{F4CC9536-BA06-C011-BA0A-154E61BF2A2C}"/>
                  </a:ext>
                </a:extLst>
              </p:cNvPr>
              <p:cNvSpPr/>
              <p:nvPr/>
            </p:nvSpPr>
            <p:spPr>
              <a:xfrm>
                <a:off x="1844003" y="3141373"/>
                <a:ext cx="73077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436" extrusionOk="0">
                    <a:moveTo>
                      <a:pt x="175" y="16"/>
                    </a:moveTo>
                    <a:cubicBezTo>
                      <a:pt x="118" y="0"/>
                      <a:pt x="51" y="51"/>
                      <a:pt x="24" y="131"/>
                    </a:cubicBezTo>
                    <a:cubicBezTo>
                      <a:pt x="1" y="218"/>
                      <a:pt x="17" y="298"/>
                      <a:pt x="74" y="312"/>
                    </a:cubicBezTo>
                    <a:lnTo>
                      <a:pt x="590" y="408"/>
                    </a:lnTo>
                    <a:cubicBezTo>
                      <a:pt x="640" y="429"/>
                      <a:pt x="691" y="436"/>
                      <a:pt x="720" y="349"/>
                    </a:cubicBezTo>
                    <a:cubicBezTo>
                      <a:pt x="748" y="268"/>
                      <a:pt x="691" y="234"/>
                      <a:pt x="640" y="218"/>
                    </a:cubicBezTo>
                    <a:close/>
                  </a:path>
                </a:pathLst>
              </a:custGeom>
              <a:solidFill>
                <a:srgbClr val="F1B2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719;p38">
                <a:extLst>
                  <a:ext uri="{FF2B5EF4-FFF2-40B4-BE49-F238E27FC236}">
                    <a16:creationId xmlns:a16="http://schemas.microsoft.com/office/drawing/2014/main" id="{0A14EA6F-A56E-521C-1AD4-E1D25797CE84}"/>
                  </a:ext>
                </a:extLst>
              </p:cNvPr>
              <p:cNvSpPr/>
              <p:nvPr/>
            </p:nvSpPr>
            <p:spPr>
              <a:xfrm>
                <a:off x="1834136" y="3159937"/>
                <a:ext cx="71124" cy="4103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20" extrusionOk="0">
                    <a:moveTo>
                      <a:pt x="175" y="14"/>
                    </a:moveTo>
                    <a:cubicBezTo>
                      <a:pt x="125" y="0"/>
                      <a:pt x="58" y="51"/>
                      <a:pt x="30" y="131"/>
                    </a:cubicBezTo>
                    <a:cubicBezTo>
                      <a:pt x="1" y="209"/>
                      <a:pt x="22" y="282"/>
                      <a:pt x="74" y="305"/>
                    </a:cubicBezTo>
                    <a:lnTo>
                      <a:pt x="574" y="392"/>
                    </a:lnTo>
                    <a:cubicBezTo>
                      <a:pt x="624" y="413"/>
                      <a:pt x="668" y="420"/>
                      <a:pt x="697" y="340"/>
                    </a:cubicBezTo>
                    <a:cubicBezTo>
                      <a:pt x="727" y="261"/>
                      <a:pt x="675" y="225"/>
                      <a:pt x="624" y="209"/>
                    </a:cubicBezTo>
                    <a:close/>
                  </a:path>
                </a:pathLst>
              </a:custGeom>
              <a:solidFill>
                <a:srgbClr val="F1B2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720;p38">
                <a:extLst>
                  <a:ext uri="{FF2B5EF4-FFF2-40B4-BE49-F238E27FC236}">
                    <a16:creationId xmlns:a16="http://schemas.microsoft.com/office/drawing/2014/main" id="{EC393696-E7C4-15E3-0EC6-74DBA11452C2}"/>
                  </a:ext>
                </a:extLst>
              </p:cNvPr>
              <p:cNvSpPr/>
              <p:nvPr/>
            </p:nvSpPr>
            <p:spPr>
              <a:xfrm>
                <a:off x="1822804" y="3178990"/>
                <a:ext cx="69658" cy="37031"/>
              </a:xfrm>
              <a:custGeom>
                <a:avLst/>
                <a:gdLst/>
                <a:ahLst/>
                <a:cxnLst/>
                <a:rect l="l" t="t" r="r" b="b"/>
                <a:pathLst>
                  <a:path w="713" h="379" extrusionOk="0">
                    <a:moveTo>
                      <a:pt x="153" y="14"/>
                    </a:moveTo>
                    <a:cubicBezTo>
                      <a:pt x="103" y="0"/>
                      <a:pt x="44" y="37"/>
                      <a:pt x="23" y="101"/>
                    </a:cubicBezTo>
                    <a:cubicBezTo>
                      <a:pt x="0" y="167"/>
                      <a:pt x="23" y="232"/>
                      <a:pt x="73" y="247"/>
                    </a:cubicBezTo>
                    <a:lnTo>
                      <a:pt x="566" y="348"/>
                    </a:lnTo>
                    <a:cubicBezTo>
                      <a:pt x="617" y="362"/>
                      <a:pt x="669" y="378"/>
                      <a:pt x="690" y="312"/>
                    </a:cubicBezTo>
                    <a:cubicBezTo>
                      <a:pt x="712" y="247"/>
                      <a:pt x="660" y="218"/>
                      <a:pt x="603" y="204"/>
                    </a:cubicBezTo>
                    <a:close/>
                  </a:path>
                </a:pathLst>
              </a:custGeom>
              <a:solidFill>
                <a:srgbClr val="F1B2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721;p38">
                <a:extLst>
                  <a:ext uri="{FF2B5EF4-FFF2-40B4-BE49-F238E27FC236}">
                    <a16:creationId xmlns:a16="http://schemas.microsoft.com/office/drawing/2014/main" id="{0954430D-AFCD-6B4F-5E4D-119A072EC4D6}"/>
                  </a:ext>
                </a:extLst>
              </p:cNvPr>
              <p:cNvSpPr/>
              <p:nvPr/>
            </p:nvSpPr>
            <p:spPr>
              <a:xfrm>
                <a:off x="1756956" y="3118021"/>
                <a:ext cx="70830" cy="69568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2" extrusionOk="0">
                    <a:moveTo>
                      <a:pt x="674" y="480"/>
                    </a:moveTo>
                    <a:cubicBezTo>
                      <a:pt x="617" y="624"/>
                      <a:pt x="530" y="711"/>
                      <a:pt x="463" y="690"/>
                    </a:cubicBezTo>
                    <a:lnTo>
                      <a:pt x="65" y="530"/>
                    </a:lnTo>
                    <a:cubicBezTo>
                      <a:pt x="7" y="507"/>
                      <a:pt x="0" y="370"/>
                      <a:pt x="51" y="232"/>
                    </a:cubicBezTo>
                    <a:lnTo>
                      <a:pt x="51" y="232"/>
                    </a:lnTo>
                    <a:cubicBezTo>
                      <a:pt x="108" y="95"/>
                      <a:pt x="195" y="1"/>
                      <a:pt x="261" y="22"/>
                    </a:cubicBezTo>
                    <a:lnTo>
                      <a:pt x="660" y="182"/>
                    </a:lnTo>
                    <a:cubicBezTo>
                      <a:pt x="718" y="211"/>
                      <a:pt x="725" y="342"/>
                      <a:pt x="674" y="480"/>
                    </a:cubicBezTo>
                    <a:close/>
                  </a:path>
                </a:pathLst>
              </a:custGeom>
              <a:solidFill>
                <a:srgbClr val="F1B28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722;p38">
                <a:extLst>
                  <a:ext uri="{FF2B5EF4-FFF2-40B4-BE49-F238E27FC236}">
                    <a16:creationId xmlns:a16="http://schemas.microsoft.com/office/drawing/2014/main" id="{1BD60BD3-57E4-EC9C-D881-D6A55F2A8A74}"/>
                  </a:ext>
                </a:extLst>
              </p:cNvPr>
              <p:cNvSpPr/>
              <p:nvPr/>
            </p:nvSpPr>
            <p:spPr>
              <a:xfrm>
                <a:off x="1579638" y="2880497"/>
                <a:ext cx="229783" cy="307093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143" extrusionOk="0">
                    <a:moveTo>
                      <a:pt x="1852" y="3142"/>
                    </a:moveTo>
                    <a:lnTo>
                      <a:pt x="2352" y="2482"/>
                    </a:lnTo>
                    <a:cubicBezTo>
                      <a:pt x="2352" y="2482"/>
                      <a:pt x="1930" y="2170"/>
                      <a:pt x="1517" y="1822"/>
                    </a:cubicBezTo>
                    <a:cubicBezTo>
                      <a:pt x="828" y="1234"/>
                      <a:pt x="1" y="1"/>
                      <a:pt x="15" y="1692"/>
                    </a:cubicBezTo>
                    <a:cubicBezTo>
                      <a:pt x="443" y="2425"/>
                      <a:pt x="1270" y="2851"/>
                      <a:pt x="1852" y="3142"/>
                    </a:cubicBezTo>
                    <a:close/>
                  </a:path>
                </a:pathLst>
              </a:custGeom>
              <a:solidFill>
                <a:srgbClr val="D9E7F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723;p38">
                <a:extLst>
                  <a:ext uri="{FF2B5EF4-FFF2-40B4-BE49-F238E27FC236}">
                    <a16:creationId xmlns:a16="http://schemas.microsoft.com/office/drawing/2014/main" id="{E8D89E81-7874-D529-AC76-011BA2C8F47C}"/>
                  </a:ext>
                </a:extLst>
              </p:cNvPr>
              <p:cNvSpPr/>
              <p:nvPr/>
            </p:nvSpPr>
            <p:spPr>
              <a:xfrm>
                <a:off x="1580321" y="2881865"/>
                <a:ext cx="229099" cy="287356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2941" extrusionOk="0">
                    <a:moveTo>
                      <a:pt x="1989" y="2940"/>
                    </a:moveTo>
                    <a:lnTo>
                      <a:pt x="2345" y="2468"/>
                    </a:lnTo>
                    <a:cubicBezTo>
                      <a:pt x="2345" y="2468"/>
                      <a:pt x="1923" y="2156"/>
                      <a:pt x="1510" y="1808"/>
                    </a:cubicBezTo>
                    <a:cubicBezTo>
                      <a:pt x="821" y="1220"/>
                      <a:pt x="1" y="1"/>
                      <a:pt x="8" y="1662"/>
                    </a:cubicBezTo>
                    <a:cubicBezTo>
                      <a:pt x="502" y="2264"/>
                      <a:pt x="1453" y="2679"/>
                      <a:pt x="1989" y="2940"/>
                    </a:cubicBezTo>
                    <a:close/>
                  </a:path>
                </a:pathLst>
              </a:custGeom>
              <a:solidFill>
                <a:srgbClr val="D9E7F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724;p38">
                <a:extLst>
                  <a:ext uri="{FF2B5EF4-FFF2-40B4-BE49-F238E27FC236}">
                    <a16:creationId xmlns:a16="http://schemas.microsoft.com/office/drawing/2014/main" id="{15215CE5-DDE6-36B1-39A4-22F5FCA95F1D}"/>
                  </a:ext>
                </a:extLst>
              </p:cNvPr>
              <p:cNvSpPr/>
              <p:nvPr/>
            </p:nvSpPr>
            <p:spPr>
              <a:xfrm>
                <a:off x="1752658" y="3115871"/>
                <a:ext cx="68192" cy="88034"/>
              </a:xfrm>
              <a:custGeom>
                <a:avLst/>
                <a:gdLst/>
                <a:ahLst/>
                <a:cxnLst/>
                <a:rect l="l" t="t" r="r" b="b"/>
                <a:pathLst>
                  <a:path w="698" h="901" extrusionOk="0">
                    <a:moveTo>
                      <a:pt x="1" y="770"/>
                    </a:moveTo>
                    <a:lnTo>
                      <a:pt x="494" y="0"/>
                    </a:lnTo>
                    <a:lnTo>
                      <a:pt x="697" y="131"/>
                    </a:lnTo>
                    <a:lnTo>
                      <a:pt x="203" y="900"/>
                    </a:lnTo>
                    <a:close/>
                  </a:path>
                </a:pathLst>
              </a:custGeom>
              <a:solidFill>
                <a:srgbClr val="E03A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" name="Google Shape;725;p38">
                <a:extLst>
                  <a:ext uri="{FF2B5EF4-FFF2-40B4-BE49-F238E27FC236}">
                    <a16:creationId xmlns:a16="http://schemas.microsoft.com/office/drawing/2014/main" id="{F5EF9521-4087-BCDD-1D5D-AE822AB96FB3}"/>
                  </a:ext>
                </a:extLst>
              </p:cNvPr>
              <p:cNvSpPr/>
              <p:nvPr/>
            </p:nvSpPr>
            <p:spPr>
              <a:xfrm>
                <a:off x="2608963" y="1575239"/>
                <a:ext cx="497766" cy="2524848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5841" extrusionOk="0">
                    <a:moveTo>
                      <a:pt x="5030" y="1"/>
                    </a:moveTo>
                    <a:lnTo>
                      <a:pt x="1" y="25832"/>
                    </a:lnTo>
                    <a:lnTo>
                      <a:pt x="67" y="25841"/>
                    </a:lnTo>
                    <a:lnTo>
                      <a:pt x="5094" y="15"/>
                    </a:lnTo>
                    <a:lnTo>
                      <a:pt x="50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758;p38">
                <a:extLst>
                  <a:ext uri="{FF2B5EF4-FFF2-40B4-BE49-F238E27FC236}">
                    <a16:creationId xmlns:a16="http://schemas.microsoft.com/office/drawing/2014/main" id="{83730E7C-F5D0-6BCE-46AD-8CDBEADB6A67}"/>
                  </a:ext>
                </a:extLst>
              </p:cNvPr>
              <p:cNvSpPr/>
              <p:nvPr/>
            </p:nvSpPr>
            <p:spPr>
              <a:xfrm>
                <a:off x="1645681" y="2477751"/>
                <a:ext cx="68095" cy="484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96" extrusionOk="0">
                    <a:moveTo>
                      <a:pt x="289" y="147"/>
                    </a:moveTo>
                    <a:cubicBezTo>
                      <a:pt x="464" y="44"/>
                      <a:pt x="631" y="1"/>
                      <a:pt x="660" y="60"/>
                    </a:cubicBezTo>
                    <a:cubicBezTo>
                      <a:pt x="697" y="110"/>
                      <a:pt x="580" y="241"/>
                      <a:pt x="406" y="349"/>
                    </a:cubicBezTo>
                    <a:cubicBezTo>
                      <a:pt x="232" y="452"/>
                      <a:pt x="65" y="495"/>
                      <a:pt x="28" y="436"/>
                    </a:cubicBezTo>
                    <a:cubicBezTo>
                      <a:pt x="0" y="385"/>
                      <a:pt x="115" y="255"/>
                      <a:pt x="289" y="147"/>
                    </a:cubicBezTo>
                    <a:close/>
                  </a:path>
                </a:pathLst>
              </a:custGeom>
              <a:solidFill>
                <a:srgbClr val="EE766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759;p38">
                <a:extLst>
                  <a:ext uri="{FF2B5EF4-FFF2-40B4-BE49-F238E27FC236}">
                    <a16:creationId xmlns:a16="http://schemas.microsoft.com/office/drawing/2014/main" id="{9914B2D8-D856-8112-586B-B4857B191F10}"/>
                  </a:ext>
                </a:extLst>
              </p:cNvPr>
              <p:cNvSpPr/>
              <p:nvPr/>
            </p:nvSpPr>
            <p:spPr>
              <a:xfrm>
                <a:off x="1776007" y="2469251"/>
                <a:ext cx="73077" cy="33416"/>
              </a:xfrm>
              <a:custGeom>
                <a:avLst/>
                <a:gdLst/>
                <a:ahLst/>
                <a:cxnLst/>
                <a:rect l="l" t="t" r="r" b="b"/>
                <a:pathLst>
                  <a:path w="748" h="342" extrusionOk="0">
                    <a:moveTo>
                      <a:pt x="408" y="60"/>
                    </a:moveTo>
                    <a:cubicBezTo>
                      <a:pt x="211" y="0"/>
                      <a:pt x="37" y="7"/>
                      <a:pt x="16" y="74"/>
                    </a:cubicBezTo>
                    <a:cubicBezTo>
                      <a:pt x="0" y="131"/>
                      <a:pt x="147" y="225"/>
                      <a:pt x="342" y="284"/>
                    </a:cubicBezTo>
                    <a:cubicBezTo>
                      <a:pt x="538" y="342"/>
                      <a:pt x="713" y="335"/>
                      <a:pt x="727" y="277"/>
                    </a:cubicBezTo>
                    <a:cubicBezTo>
                      <a:pt x="747" y="211"/>
                      <a:pt x="603" y="117"/>
                      <a:pt x="408" y="60"/>
                    </a:cubicBezTo>
                    <a:close/>
                  </a:path>
                </a:pathLst>
              </a:custGeom>
              <a:solidFill>
                <a:srgbClr val="EE766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773;p38">
                <a:extLst>
                  <a:ext uri="{FF2B5EF4-FFF2-40B4-BE49-F238E27FC236}">
                    <a16:creationId xmlns:a16="http://schemas.microsoft.com/office/drawing/2014/main" id="{BF4CB271-2ACA-D5F5-1CDB-FCE12BBF6848}"/>
                  </a:ext>
                </a:extLst>
              </p:cNvPr>
              <p:cNvSpPr/>
              <p:nvPr/>
            </p:nvSpPr>
            <p:spPr>
              <a:xfrm>
                <a:off x="1715732" y="3716277"/>
                <a:ext cx="277947" cy="379592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885" extrusionOk="0">
                    <a:moveTo>
                      <a:pt x="1" y="3651"/>
                    </a:moveTo>
                    <a:cubicBezTo>
                      <a:pt x="1" y="3717"/>
                      <a:pt x="1" y="3797"/>
                      <a:pt x="23" y="3884"/>
                    </a:cubicBezTo>
                    <a:lnTo>
                      <a:pt x="2780" y="3862"/>
                    </a:lnTo>
                    <a:cubicBezTo>
                      <a:pt x="2845" y="3687"/>
                      <a:pt x="2766" y="3513"/>
                      <a:pt x="2686" y="3433"/>
                    </a:cubicBezTo>
                    <a:cubicBezTo>
                      <a:pt x="2496" y="3419"/>
                      <a:pt x="2258" y="3405"/>
                      <a:pt x="2004" y="3390"/>
                    </a:cubicBezTo>
                    <a:cubicBezTo>
                      <a:pt x="1772" y="3325"/>
                      <a:pt x="1438" y="3245"/>
                      <a:pt x="1481" y="2803"/>
                    </a:cubicBezTo>
                    <a:cubicBezTo>
                      <a:pt x="1568" y="1916"/>
                      <a:pt x="2512" y="596"/>
                      <a:pt x="2643" y="1"/>
                    </a:cubicBezTo>
                    <a:cubicBezTo>
                      <a:pt x="2148" y="227"/>
                      <a:pt x="1641" y="305"/>
                      <a:pt x="1133" y="175"/>
                    </a:cubicBezTo>
                    <a:lnTo>
                      <a:pt x="225" y="2890"/>
                    </a:lnTo>
                    <a:cubicBezTo>
                      <a:pt x="131" y="3215"/>
                      <a:pt x="15" y="3303"/>
                      <a:pt x="1" y="3651"/>
                    </a:cubicBezTo>
                    <a:close/>
                  </a:path>
                </a:pathLst>
              </a:custGeom>
              <a:solidFill>
                <a:srgbClr val="4DA0C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774;p38">
                <a:extLst>
                  <a:ext uri="{FF2B5EF4-FFF2-40B4-BE49-F238E27FC236}">
                    <a16:creationId xmlns:a16="http://schemas.microsoft.com/office/drawing/2014/main" id="{BDB7BE57-51D4-CEA8-B74B-25CCE16BBFA5}"/>
                  </a:ext>
                </a:extLst>
              </p:cNvPr>
              <p:cNvSpPr/>
              <p:nvPr/>
            </p:nvSpPr>
            <p:spPr>
              <a:xfrm>
                <a:off x="1709480" y="4091469"/>
                <a:ext cx="282831" cy="21397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219" extrusionOk="0">
                    <a:moveTo>
                      <a:pt x="21" y="22"/>
                    </a:moveTo>
                    <a:lnTo>
                      <a:pt x="2895" y="1"/>
                    </a:lnTo>
                    <a:lnTo>
                      <a:pt x="2865" y="196"/>
                    </a:lnTo>
                    <a:lnTo>
                      <a:pt x="0" y="218"/>
                    </a:lnTo>
                    <a:close/>
                  </a:path>
                </a:pathLst>
              </a:custGeom>
              <a:solidFill>
                <a:srgbClr val="F8EED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775;p38">
                <a:extLst>
                  <a:ext uri="{FF2B5EF4-FFF2-40B4-BE49-F238E27FC236}">
                    <a16:creationId xmlns:a16="http://schemas.microsoft.com/office/drawing/2014/main" id="{4BC6C8D1-9397-3A19-C95A-A2AB38DB1279}"/>
                  </a:ext>
                </a:extLst>
              </p:cNvPr>
              <p:cNvSpPr/>
              <p:nvPr/>
            </p:nvSpPr>
            <p:spPr>
              <a:xfrm>
                <a:off x="1503048" y="3679540"/>
                <a:ext cx="277947" cy="416329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4261" extrusionOk="0">
                    <a:moveTo>
                      <a:pt x="8" y="4027"/>
                    </a:moveTo>
                    <a:cubicBezTo>
                      <a:pt x="1" y="4093"/>
                      <a:pt x="8" y="4173"/>
                      <a:pt x="24" y="4260"/>
                    </a:cubicBezTo>
                    <a:lnTo>
                      <a:pt x="2787" y="4238"/>
                    </a:lnTo>
                    <a:cubicBezTo>
                      <a:pt x="2845" y="4063"/>
                      <a:pt x="2773" y="3889"/>
                      <a:pt x="2693" y="3809"/>
                    </a:cubicBezTo>
                    <a:cubicBezTo>
                      <a:pt x="2505" y="3795"/>
                      <a:pt x="2265" y="3781"/>
                      <a:pt x="2011" y="3766"/>
                    </a:cubicBezTo>
                    <a:cubicBezTo>
                      <a:pt x="1779" y="3701"/>
                      <a:pt x="1445" y="3621"/>
                      <a:pt x="1488" y="3179"/>
                    </a:cubicBezTo>
                    <a:cubicBezTo>
                      <a:pt x="1568" y="2292"/>
                      <a:pt x="1800" y="587"/>
                      <a:pt x="1931" y="1"/>
                    </a:cubicBezTo>
                    <a:cubicBezTo>
                      <a:pt x="1431" y="218"/>
                      <a:pt x="929" y="298"/>
                      <a:pt x="415" y="168"/>
                    </a:cubicBezTo>
                    <a:lnTo>
                      <a:pt x="226" y="3266"/>
                    </a:lnTo>
                    <a:cubicBezTo>
                      <a:pt x="132" y="3591"/>
                      <a:pt x="24" y="3679"/>
                      <a:pt x="8" y="4027"/>
                    </a:cubicBezTo>
                    <a:close/>
                  </a:path>
                </a:pathLst>
              </a:custGeom>
              <a:solidFill>
                <a:srgbClr val="4DA0C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776;p38">
                <a:extLst>
                  <a:ext uri="{FF2B5EF4-FFF2-40B4-BE49-F238E27FC236}">
                    <a16:creationId xmlns:a16="http://schemas.microsoft.com/office/drawing/2014/main" id="{5FB9F1AA-54DF-4284-4C8D-18F460AE9990}"/>
                  </a:ext>
                </a:extLst>
              </p:cNvPr>
              <p:cNvSpPr/>
              <p:nvPr/>
            </p:nvSpPr>
            <p:spPr>
              <a:xfrm>
                <a:off x="1497479" y="4091471"/>
                <a:ext cx="282831" cy="21397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219" extrusionOk="0">
                    <a:moveTo>
                      <a:pt x="21" y="22"/>
                    </a:moveTo>
                    <a:lnTo>
                      <a:pt x="2895" y="1"/>
                    </a:lnTo>
                    <a:lnTo>
                      <a:pt x="2867" y="196"/>
                    </a:lnTo>
                    <a:lnTo>
                      <a:pt x="1" y="218"/>
                    </a:lnTo>
                    <a:close/>
                  </a:path>
                </a:pathLst>
              </a:custGeom>
              <a:solidFill>
                <a:srgbClr val="F8EED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777;p38">
                <a:extLst>
                  <a:ext uri="{FF2B5EF4-FFF2-40B4-BE49-F238E27FC236}">
                    <a16:creationId xmlns:a16="http://schemas.microsoft.com/office/drawing/2014/main" id="{30D49A6C-D7C0-667A-654B-740E225B9C29}"/>
                  </a:ext>
                </a:extLst>
              </p:cNvPr>
              <p:cNvSpPr/>
              <p:nvPr/>
            </p:nvSpPr>
            <p:spPr>
              <a:xfrm>
                <a:off x="1497480" y="3679540"/>
                <a:ext cx="194221" cy="214174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2192" extrusionOk="0">
                    <a:moveTo>
                      <a:pt x="472" y="168"/>
                    </a:moveTo>
                    <a:lnTo>
                      <a:pt x="1" y="2024"/>
                    </a:lnTo>
                    <a:cubicBezTo>
                      <a:pt x="661" y="2191"/>
                      <a:pt x="1321" y="2177"/>
                      <a:pt x="1974" y="1981"/>
                    </a:cubicBezTo>
                    <a:lnTo>
                      <a:pt x="1988" y="1"/>
                    </a:lnTo>
                    <a:cubicBezTo>
                      <a:pt x="1509" y="203"/>
                      <a:pt x="1002" y="262"/>
                      <a:pt x="472" y="168"/>
                    </a:cubicBezTo>
                    <a:close/>
                  </a:path>
                </a:pathLst>
              </a:custGeom>
              <a:solidFill>
                <a:srgbClr val="D9E7F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778;p38">
                <a:extLst>
                  <a:ext uri="{FF2B5EF4-FFF2-40B4-BE49-F238E27FC236}">
                    <a16:creationId xmlns:a16="http://schemas.microsoft.com/office/drawing/2014/main" id="{17035BA1-F705-E494-2F74-325F8EFCD913}"/>
                  </a:ext>
                </a:extLst>
              </p:cNvPr>
              <p:cNvSpPr/>
              <p:nvPr/>
            </p:nvSpPr>
            <p:spPr>
              <a:xfrm>
                <a:off x="1758327" y="3685201"/>
                <a:ext cx="229098" cy="208507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2134" extrusionOk="0">
                    <a:moveTo>
                      <a:pt x="827" y="0"/>
                    </a:moveTo>
                    <a:lnTo>
                      <a:pt x="0" y="1728"/>
                    </a:lnTo>
                    <a:cubicBezTo>
                      <a:pt x="624" y="2017"/>
                      <a:pt x="1270" y="2133"/>
                      <a:pt x="1952" y="2069"/>
                    </a:cubicBezTo>
                    <a:lnTo>
                      <a:pt x="2344" y="124"/>
                    </a:lnTo>
                    <a:cubicBezTo>
                      <a:pt x="1829" y="240"/>
                      <a:pt x="1329" y="197"/>
                      <a:pt x="827" y="0"/>
                    </a:cubicBezTo>
                    <a:close/>
                  </a:path>
                </a:pathLst>
              </a:custGeom>
              <a:solidFill>
                <a:srgbClr val="D9E7F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51" name="Google Shape;4733;p79">
            <a:extLst>
              <a:ext uri="{FF2B5EF4-FFF2-40B4-BE49-F238E27FC236}">
                <a16:creationId xmlns:a16="http://schemas.microsoft.com/office/drawing/2014/main" id="{8E3E98F3-65C3-C66D-F496-83807FADCB32}"/>
              </a:ext>
            </a:extLst>
          </p:cNvPr>
          <p:cNvSpPr/>
          <p:nvPr/>
        </p:nvSpPr>
        <p:spPr>
          <a:xfrm>
            <a:off x="7633030" y="3238024"/>
            <a:ext cx="638193" cy="42185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BCA8A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F4FBD487-E9F5-8927-C608-177A85021534}"/>
              </a:ext>
            </a:extLst>
          </p:cNvPr>
          <p:cNvGrpSpPr/>
          <p:nvPr/>
        </p:nvGrpSpPr>
        <p:grpSpPr>
          <a:xfrm>
            <a:off x="3826571" y="3192148"/>
            <a:ext cx="489216" cy="470753"/>
            <a:chOff x="5329868" y="1683382"/>
            <a:chExt cx="656500" cy="656499"/>
          </a:xfrm>
          <a:solidFill>
            <a:srgbClr val="BCA8AA"/>
          </a:solidFill>
        </p:grpSpPr>
        <p:sp>
          <p:nvSpPr>
            <p:cNvPr id="153" name="사각형: 둥근 모서리 628">
              <a:extLst>
                <a:ext uri="{FF2B5EF4-FFF2-40B4-BE49-F238E27FC236}">
                  <a16:creationId xmlns:a16="http://schemas.microsoft.com/office/drawing/2014/main" id="{E1BE76E1-AEEF-558C-1028-7BF2A2E2A5D4}"/>
                </a:ext>
              </a:extLst>
            </p:cNvPr>
            <p:cNvSpPr/>
            <p:nvPr/>
          </p:nvSpPr>
          <p:spPr>
            <a:xfrm>
              <a:off x="5583290" y="1683382"/>
              <a:ext cx="149659" cy="6564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54" name="사각형: 둥근 모서리 630">
              <a:extLst>
                <a:ext uri="{FF2B5EF4-FFF2-40B4-BE49-F238E27FC236}">
                  <a16:creationId xmlns:a16="http://schemas.microsoft.com/office/drawing/2014/main" id="{BF4A14C5-D136-CC07-3661-CB3A1F5A5FAB}"/>
                </a:ext>
              </a:extLst>
            </p:cNvPr>
            <p:cNvSpPr/>
            <p:nvPr/>
          </p:nvSpPr>
          <p:spPr>
            <a:xfrm rot="5400000">
              <a:off x="5582512" y="1682297"/>
              <a:ext cx="151212" cy="6565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5249279" y="2048911"/>
            <a:ext cx="1610044" cy="2576839"/>
            <a:chOff x="5249279" y="2048911"/>
            <a:chExt cx="1610044" cy="2576839"/>
          </a:xfrm>
        </p:grpSpPr>
        <p:grpSp>
          <p:nvGrpSpPr>
            <p:cNvPr id="156" name="Google Shape;2849;p58"/>
            <p:cNvGrpSpPr/>
            <p:nvPr/>
          </p:nvGrpSpPr>
          <p:grpSpPr>
            <a:xfrm>
              <a:off x="5283276" y="2048911"/>
              <a:ext cx="1520664" cy="2576839"/>
              <a:chOff x="5075209" y="617698"/>
              <a:chExt cx="1970608" cy="3499699"/>
            </a:xfrm>
          </p:grpSpPr>
          <p:sp>
            <p:nvSpPr>
              <p:cNvPr id="160" name="Google Shape;2850;p58"/>
              <p:cNvSpPr/>
              <p:nvPr/>
            </p:nvSpPr>
            <p:spPr>
              <a:xfrm>
                <a:off x="5075209" y="617698"/>
                <a:ext cx="1970608" cy="3499699"/>
              </a:xfrm>
              <a:prstGeom prst="roundRect">
                <a:avLst>
                  <a:gd name="adj" fmla="val 3857"/>
                </a:avLst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" name="Google Shape;2851;p58"/>
              <p:cNvSpPr/>
              <p:nvPr/>
            </p:nvSpPr>
            <p:spPr>
              <a:xfrm>
                <a:off x="5991292" y="3907743"/>
                <a:ext cx="138300" cy="1383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" name="Google Shape;2852;p58"/>
              <p:cNvSpPr/>
              <p:nvPr/>
            </p:nvSpPr>
            <p:spPr>
              <a:xfrm>
                <a:off x="5850148" y="756139"/>
                <a:ext cx="46147" cy="4614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" name="Google Shape;2853;p58"/>
              <p:cNvSpPr/>
              <p:nvPr/>
            </p:nvSpPr>
            <p:spPr>
              <a:xfrm>
                <a:off x="6122354" y="756139"/>
                <a:ext cx="46147" cy="4614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" name="Google Shape;2854;p58"/>
              <p:cNvSpPr/>
              <p:nvPr/>
            </p:nvSpPr>
            <p:spPr>
              <a:xfrm>
                <a:off x="6221300" y="756139"/>
                <a:ext cx="46147" cy="4614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57" name="직사각형 156"/>
            <p:cNvSpPr/>
            <p:nvPr/>
          </p:nvSpPr>
          <p:spPr>
            <a:xfrm>
              <a:off x="5328657" y="2234155"/>
              <a:ext cx="1429793" cy="2187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592146" y="3894016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+mj-ea"/>
                  <a:ea typeface="+mj-ea"/>
                </a:rPr>
                <a:t>NAKNAK</a:t>
              </a:r>
              <a:endParaRPr lang="ko-KR" altLang="en-US" sz="1600" b="1" dirty="0">
                <a:latin typeface="+mj-ea"/>
                <a:ea typeface="+mj-ea"/>
              </a:endParaRPr>
            </a:p>
          </p:txBody>
        </p:sp>
        <p:pic>
          <p:nvPicPr>
            <p:cNvPr id="159" name="그림 1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279" y="2374297"/>
              <a:ext cx="1610044" cy="1610044"/>
            </a:xfrm>
            <a:prstGeom prst="rect">
              <a:avLst/>
            </a:prstGeom>
          </p:spPr>
        </p:pic>
      </p:grpSp>
      <p:grpSp>
        <p:nvGrpSpPr>
          <p:cNvPr id="165" name="Google Shape;925;p24">
            <a:extLst>
              <a:ext uri="{FF2B5EF4-FFF2-40B4-BE49-F238E27FC236}">
                <a16:creationId xmlns:a16="http://schemas.microsoft.com/office/drawing/2014/main" id="{8A082936-89AC-176D-9E49-A40B6F8BB5A2}"/>
              </a:ext>
            </a:extLst>
          </p:cNvPr>
          <p:cNvGrpSpPr/>
          <p:nvPr/>
        </p:nvGrpSpPr>
        <p:grpSpPr>
          <a:xfrm>
            <a:off x="3679967" y="4640161"/>
            <a:ext cx="5186887" cy="2800984"/>
            <a:chOff x="2626788" y="2688613"/>
            <a:chExt cx="3890165" cy="2100738"/>
          </a:xfrm>
        </p:grpSpPr>
        <p:sp>
          <p:nvSpPr>
            <p:cNvPr id="166" name="Google Shape;926;p24">
              <a:extLst>
                <a:ext uri="{FF2B5EF4-FFF2-40B4-BE49-F238E27FC236}">
                  <a16:creationId xmlns:a16="http://schemas.microsoft.com/office/drawing/2014/main" id="{E8EA3115-0789-1DEF-40E2-501537643EA7}"/>
                </a:ext>
              </a:extLst>
            </p:cNvPr>
            <p:cNvSpPr/>
            <p:nvPr/>
          </p:nvSpPr>
          <p:spPr>
            <a:xfrm>
              <a:off x="2626788" y="4567550"/>
              <a:ext cx="3890165" cy="221801"/>
            </a:xfrm>
            <a:custGeom>
              <a:avLst/>
              <a:gdLst/>
              <a:ahLst/>
              <a:cxnLst/>
              <a:rect l="l" t="t" r="r" b="b"/>
              <a:pathLst>
                <a:path w="41868" h="5298" extrusionOk="0">
                  <a:moveTo>
                    <a:pt x="20934" y="0"/>
                  </a:moveTo>
                  <a:cubicBezTo>
                    <a:pt x="9391" y="0"/>
                    <a:pt x="1" y="1206"/>
                    <a:pt x="1" y="2671"/>
                  </a:cubicBezTo>
                  <a:cubicBezTo>
                    <a:pt x="1" y="4135"/>
                    <a:pt x="9391" y="5298"/>
                    <a:pt x="20934" y="5298"/>
                  </a:cubicBezTo>
                  <a:cubicBezTo>
                    <a:pt x="32521" y="5298"/>
                    <a:pt x="41868" y="4135"/>
                    <a:pt x="41868" y="2671"/>
                  </a:cubicBezTo>
                  <a:cubicBezTo>
                    <a:pt x="41868" y="1206"/>
                    <a:pt x="32521" y="0"/>
                    <a:pt x="20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ea"/>
                <a:ea typeface="+mj-ea"/>
              </a:endParaRPr>
            </a:p>
          </p:txBody>
        </p:sp>
        <p:grpSp>
          <p:nvGrpSpPr>
            <p:cNvPr id="167" name="Google Shape;927;p24">
              <a:extLst>
                <a:ext uri="{FF2B5EF4-FFF2-40B4-BE49-F238E27FC236}">
                  <a16:creationId xmlns:a16="http://schemas.microsoft.com/office/drawing/2014/main" id="{D799D669-37E7-02B9-EDB7-D783BBD85EA1}"/>
                </a:ext>
              </a:extLst>
            </p:cNvPr>
            <p:cNvGrpSpPr/>
            <p:nvPr/>
          </p:nvGrpSpPr>
          <p:grpSpPr>
            <a:xfrm>
              <a:off x="3040258" y="2688613"/>
              <a:ext cx="3063484" cy="1989892"/>
              <a:chOff x="3177352" y="2866650"/>
              <a:chExt cx="2789296" cy="1811793"/>
            </a:xfrm>
          </p:grpSpPr>
          <p:grpSp>
            <p:nvGrpSpPr>
              <p:cNvPr id="168" name="Google Shape;928;p24">
                <a:extLst>
                  <a:ext uri="{FF2B5EF4-FFF2-40B4-BE49-F238E27FC236}">
                    <a16:creationId xmlns:a16="http://schemas.microsoft.com/office/drawing/2014/main" id="{F0661024-18F8-7C3C-8FA7-753344B04A0B}"/>
                  </a:ext>
                </a:extLst>
              </p:cNvPr>
              <p:cNvGrpSpPr/>
              <p:nvPr/>
            </p:nvGrpSpPr>
            <p:grpSpPr>
              <a:xfrm>
                <a:off x="4939699" y="2866650"/>
                <a:ext cx="1026949" cy="1459724"/>
                <a:chOff x="4935770" y="2886036"/>
                <a:chExt cx="1015977" cy="1444128"/>
              </a:xfrm>
            </p:grpSpPr>
            <p:sp>
              <p:nvSpPr>
                <p:cNvPr id="210" name="Google Shape;929;p24">
                  <a:extLst>
                    <a:ext uri="{FF2B5EF4-FFF2-40B4-BE49-F238E27FC236}">
                      <a16:creationId xmlns:a16="http://schemas.microsoft.com/office/drawing/2014/main" id="{918E6B77-BD87-F370-C9B2-1D17CCDAB8C2}"/>
                    </a:ext>
                  </a:extLst>
                </p:cNvPr>
                <p:cNvSpPr/>
                <p:nvPr/>
              </p:nvSpPr>
              <p:spPr>
                <a:xfrm>
                  <a:off x="4935770" y="2886036"/>
                  <a:ext cx="77866" cy="1444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72127" extrusionOk="0">
                      <a:moveTo>
                        <a:pt x="1944" y="0"/>
                      </a:moveTo>
                      <a:cubicBezTo>
                        <a:pt x="848" y="0"/>
                        <a:pt x="0" y="898"/>
                        <a:pt x="0" y="1944"/>
                      </a:cubicBezTo>
                      <a:lnTo>
                        <a:pt x="0" y="72127"/>
                      </a:lnTo>
                      <a:lnTo>
                        <a:pt x="3888" y="72127"/>
                      </a:lnTo>
                      <a:lnTo>
                        <a:pt x="3888" y="1944"/>
                      </a:lnTo>
                      <a:cubicBezTo>
                        <a:pt x="3888" y="898"/>
                        <a:pt x="2991" y="0"/>
                        <a:pt x="1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211" name="Google Shape;930;p24">
                  <a:extLst>
                    <a:ext uri="{FF2B5EF4-FFF2-40B4-BE49-F238E27FC236}">
                      <a16:creationId xmlns:a16="http://schemas.microsoft.com/office/drawing/2014/main" id="{BD4EBCB2-2F46-C331-BD94-43A2041B0E02}"/>
                    </a:ext>
                  </a:extLst>
                </p:cNvPr>
                <p:cNvSpPr/>
                <p:nvPr/>
              </p:nvSpPr>
              <p:spPr>
                <a:xfrm>
                  <a:off x="5575493" y="3412214"/>
                  <a:ext cx="376254" cy="36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92" h="18432" extrusionOk="0">
                      <a:moveTo>
                        <a:pt x="17822" y="0"/>
                      </a:moveTo>
                      <a:cubicBezTo>
                        <a:pt x="17614" y="0"/>
                        <a:pt x="17409" y="76"/>
                        <a:pt x="17247" y="238"/>
                      </a:cubicBezTo>
                      <a:lnTo>
                        <a:pt x="0" y="16039"/>
                      </a:lnTo>
                      <a:lnTo>
                        <a:pt x="0" y="18432"/>
                      </a:lnTo>
                      <a:lnTo>
                        <a:pt x="18443" y="1534"/>
                      </a:lnTo>
                      <a:cubicBezTo>
                        <a:pt x="18792" y="1185"/>
                        <a:pt x="18792" y="637"/>
                        <a:pt x="18493" y="288"/>
                      </a:cubicBezTo>
                      <a:cubicBezTo>
                        <a:pt x="18306" y="101"/>
                        <a:pt x="18062" y="0"/>
                        <a:pt x="178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212" name="Google Shape;931;p24">
                  <a:extLst>
                    <a:ext uri="{FF2B5EF4-FFF2-40B4-BE49-F238E27FC236}">
                      <a16:creationId xmlns:a16="http://schemas.microsoft.com/office/drawing/2014/main" id="{2C25181E-400B-0325-A8C6-26CB2183071A}"/>
                    </a:ext>
                  </a:extLst>
                </p:cNvPr>
                <p:cNvSpPr/>
                <p:nvPr/>
              </p:nvSpPr>
              <p:spPr>
                <a:xfrm>
                  <a:off x="4973692" y="3357094"/>
                  <a:ext cx="281489" cy="41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59" h="2053" extrusionOk="0">
                      <a:moveTo>
                        <a:pt x="0" y="0"/>
                      </a:moveTo>
                      <a:lnTo>
                        <a:pt x="0" y="1795"/>
                      </a:lnTo>
                      <a:lnTo>
                        <a:pt x="12761" y="2044"/>
                      </a:lnTo>
                      <a:cubicBezTo>
                        <a:pt x="12808" y="2049"/>
                        <a:pt x="12853" y="2052"/>
                        <a:pt x="12897" y="2052"/>
                      </a:cubicBezTo>
                      <a:cubicBezTo>
                        <a:pt x="14029" y="2052"/>
                        <a:pt x="14059" y="296"/>
                        <a:pt x="12903" y="296"/>
                      </a:cubicBezTo>
                      <a:cubicBezTo>
                        <a:pt x="12873" y="296"/>
                        <a:pt x="12842" y="297"/>
                        <a:pt x="12811" y="29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213" name="Google Shape;932;p24">
                  <a:extLst>
                    <a:ext uri="{FF2B5EF4-FFF2-40B4-BE49-F238E27FC236}">
                      <a16:creationId xmlns:a16="http://schemas.microsoft.com/office/drawing/2014/main" id="{BF165C31-A610-164D-25D2-07118FD7D28B}"/>
                    </a:ext>
                  </a:extLst>
                </p:cNvPr>
                <p:cNvSpPr/>
                <p:nvPr/>
              </p:nvSpPr>
              <p:spPr>
                <a:xfrm>
                  <a:off x="5528582" y="3520774"/>
                  <a:ext cx="77866" cy="624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31204" extrusionOk="0">
                      <a:moveTo>
                        <a:pt x="1944" y="0"/>
                      </a:moveTo>
                      <a:cubicBezTo>
                        <a:pt x="898" y="0"/>
                        <a:pt x="0" y="847"/>
                        <a:pt x="50" y="1944"/>
                      </a:cubicBezTo>
                      <a:lnTo>
                        <a:pt x="50" y="29259"/>
                      </a:lnTo>
                      <a:cubicBezTo>
                        <a:pt x="50" y="30356"/>
                        <a:pt x="898" y="31203"/>
                        <a:pt x="1944" y="31203"/>
                      </a:cubicBezTo>
                      <a:cubicBezTo>
                        <a:pt x="3041" y="31203"/>
                        <a:pt x="3888" y="30356"/>
                        <a:pt x="3888" y="29259"/>
                      </a:cubicBezTo>
                      <a:lnTo>
                        <a:pt x="3888" y="1944"/>
                      </a:lnTo>
                      <a:cubicBezTo>
                        <a:pt x="3888" y="847"/>
                        <a:pt x="3041" y="0"/>
                        <a:pt x="1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214" name="Google Shape;933;p24">
                  <a:extLst>
                    <a:ext uri="{FF2B5EF4-FFF2-40B4-BE49-F238E27FC236}">
                      <a16:creationId xmlns:a16="http://schemas.microsoft.com/office/drawing/2014/main" id="{6274A268-62CB-46FC-3640-DDCA773CDECD}"/>
                    </a:ext>
                  </a:extLst>
                </p:cNvPr>
                <p:cNvSpPr/>
                <p:nvPr/>
              </p:nvSpPr>
              <p:spPr>
                <a:xfrm>
                  <a:off x="4968706" y="2960878"/>
                  <a:ext cx="923175" cy="560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8" h="28014" extrusionOk="0">
                      <a:moveTo>
                        <a:pt x="549" y="1"/>
                      </a:moveTo>
                      <a:lnTo>
                        <a:pt x="0" y="300"/>
                      </a:lnTo>
                      <a:cubicBezTo>
                        <a:pt x="3440" y="6531"/>
                        <a:pt x="7776" y="12213"/>
                        <a:pt x="12860" y="17197"/>
                      </a:cubicBezTo>
                      <a:cubicBezTo>
                        <a:pt x="20337" y="24375"/>
                        <a:pt x="28213" y="28014"/>
                        <a:pt x="36088" y="28014"/>
                      </a:cubicBezTo>
                      <a:cubicBezTo>
                        <a:pt x="39528" y="27964"/>
                        <a:pt x="42917" y="27316"/>
                        <a:pt x="46107" y="26020"/>
                      </a:cubicBezTo>
                      <a:lnTo>
                        <a:pt x="45908" y="25422"/>
                      </a:lnTo>
                      <a:cubicBezTo>
                        <a:pt x="42525" y="26785"/>
                        <a:pt x="39262" y="27380"/>
                        <a:pt x="36145" y="27380"/>
                      </a:cubicBezTo>
                      <a:cubicBezTo>
                        <a:pt x="15102" y="27380"/>
                        <a:pt x="679" y="305"/>
                        <a:pt x="549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169" name="Google Shape;934;p24">
                <a:extLst>
                  <a:ext uri="{FF2B5EF4-FFF2-40B4-BE49-F238E27FC236}">
                    <a16:creationId xmlns:a16="http://schemas.microsoft.com/office/drawing/2014/main" id="{7B3829A6-3532-E818-0DDD-CBB17036DE70}"/>
                  </a:ext>
                </a:extLst>
              </p:cNvPr>
              <p:cNvGrpSpPr/>
              <p:nvPr/>
            </p:nvGrpSpPr>
            <p:grpSpPr>
              <a:xfrm>
                <a:off x="3252011" y="3261073"/>
                <a:ext cx="868565" cy="1081451"/>
                <a:chOff x="3266114" y="3276245"/>
                <a:chExt cx="859285" cy="1069896"/>
              </a:xfrm>
            </p:grpSpPr>
            <p:sp>
              <p:nvSpPr>
                <p:cNvPr id="200" name="Google Shape;935;p24">
                  <a:extLst>
                    <a:ext uri="{FF2B5EF4-FFF2-40B4-BE49-F238E27FC236}">
                      <a16:creationId xmlns:a16="http://schemas.microsoft.com/office/drawing/2014/main" id="{34314C92-B660-3E94-9B3F-926788964869}"/>
                    </a:ext>
                  </a:extLst>
                </p:cNvPr>
                <p:cNvSpPr/>
                <p:nvPr/>
              </p:nvSpPr>
              <p:spPr>
                <a:xfrm>
                  <a:off x="3320995" y="3752308"/>
                  <a:ext cx="720572" cy="59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89" h="29659" extrusionOk="0">
                      <a:moveTo>
                        <a:pt x="1" y="0"/>
                      </a:moveTo>
                      <a:lnTo>
                        <a:pt x="1" y="29658"/>
                      </a:lnTo>
                      <a:lnTo>
                        <a:pt x="35989" y="29658"/>
                      </a:lnTo>
                      <a:lnTo>
                        <a:pt x="3598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201" name="Google Shape;936;p24">
                  <a:extLst>
                    <a:ext uri="{FF2B5EF4-FFF2-40B4-BE49-F238E27FC236}">
                      <a16:creationId xmlns:a16="http://schemas.microsoft.com/office/drawing/2014/main" id="{74D510B2-63B0-3AB1-C676-2678A5303FAB}"/>
                    </a:ext>
                  </a:extLst>
                </p:cNvPr>
                <p:cNvSpPr/>
                <p:nvPr/>
              </p:nvSpPr>
              <p:spPr>
                <a:xfrm>
                  <a:off x="3320995" y="4017780"/>
                  <a:ext cx="720572" cy="328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89" h="16400" extrusionOk="0">
                      <a:moveTo>
                        <a:pt x="1" y="0"/>
                      </a:moveTo>
                      <a:lnTo>
                        <a:pt x="1" y="16399"/>
                      </a:lnTo>
                      <a:lnTo>
                        <a:pt x="35989" y="16399"/>
                      </a:lnTo>
                      <a:lnTo>
                        <a:pt x="3598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202" name="Google Shape;937;p24">
                  <a:extLst>
                    <a:ext uri="{FF2B5EF4-FFF2-40B4-BE49-F238E27FC236}">
                      <a16:creationId xmlns:a16="http://schemas.microsoft.com/office/drawing/2014/main" id="{76EBD2E8-BB02-A6CF-4533-4DDA82C77ABF}"/>
                    </a:ext>
                  </a:extLst>
                </p:cNvPr>
                <p:cNvSpPr/>
                <p:nvPr/>
              </p:nvSpPr>
              <p:spPr>
                <a:xfrm>
                  <a:off x="3822005" y="3800201"/>
                  <a:ext cx="175653" cy="289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3" h="14456" extrusionOk="0">
                      <a:moveTo>
                        <a:pt x="0" y="1"/>
                      </a:moveTo>
                      <a:lnTo>
                        <a:pt x="0" y="14456"/>
                      </a:lnTo>
                      <a:lnTo>
                        <a:pt x="8773" y="14456"/>
                      </a:lnTo>
                      <a:lnTo>
                        <a:pt x="87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203" name="Google Shape;938;p24">
                  <a:extLst>
                    <a:ext uri="{FF2B5EF4-FFF2-40B4-BE49-F238E27FC236}">
                      <a16:creationId xmlns:a16="http://schemas.microsoft.com/office/drawing/2014/main" id="{618B4DB9-4365-237F-A87A-87990CC1718A}"/>
                    </a:ext>
                  </a:extLst>
                </p:cNvPr>
                <p:cNvSpPr/>
                <p:nvPr/>
              </p:nvSpPr>
              <p:spPr>
                <a:xfrm>
                  <a:off x="3593454" y="3800201"/>
                  <a:ext cx="175677" cy="289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4" h="14456" extrusionOk="0">
                      <a:moveTo>
                        <a:pt x="0" y="1"/>
                      </a:moveTo>
                      <a:lnTo>
                        <a:pt x="0" y="14456"/>
                      </a:lnTo>
                      <a:lnTo>
                        <a:pt x="8773" y="14456"/>
                      </a:lnTo>
                      <a:lnTo>
                        <a:pt x="87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204" name="Google Shape;939;p24">
                  <a:extLst>
                    <a:ext uri="{FF2B5EF4-FFF2-40B4-BE49-F238E27FC236}">
                      <a16:creationId xmlns:a16="http://schemas.microsoft.com/office/drawing/2014/main" id="{BA48A07A-1ED5-1723-108C-1DEDFA0FA4D0}"/>
                    </a:ext>
                  </a:extLst>
                </p:cNvPr>
                <p:cNvSpPr/>
                <p:nvPr/>
              </p:nvSpPr>
              <p:spPr>
                <a:xfrm>
                  <a:off x="3266114" y="3689419"/>
                  <a:ext cx="859285" cy="72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17" h="3640" extrusionOk="0">
                      <a:moveTo>
                        <a:pt x="1844" y="1"/>
                      </a:moveTo>
                      <a:cubicBezTo>
                        <a:pt x="848" y="1"/>
                        <a:pt x="0" y="798"/>
                        <a:pt x="50" y="1795"/>
                      </a:cubicBezTo>
                      <a:cubicBezTo>
                        <a:pt x="50" y="2792"/>
                        <a:pt x="848" y="3640"/>
                        <a:pt x="1844" y="3640"/>
                      </a:cubicBezTo>
                      <a:lnTo>
                        <a:pt x="41123" y="3640"/>
                      </a:lnTo>
                      <a:cubicBezTo>
                        <a:pt x="42119" y="3640"/>
                        <a:pt x="42917" y="2792"/>
                        <a:pt x="42917" y="1795"/>
                      </a:cubicBezTo>
                      <a:cubicBezTo>
                        <a:pt x="42917" y="798"/>
                        <a:pt x="42119" y="1"/>
                        <a:pt x="411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205" name="Google Shape;940;p24">
                  <a:extLst>
                    <a:ext uri="{FF2B5EF4-FFF2-40B4-BE49-F238E27FC236}">
                      <a16:creationId xmlns:a16="http://schemas.microsoft.com/office/drawing/2014/main" id="{48154E38-464B-3D1C-1F0B-7CC927EBFC27}"/>
                    </a:ext>
                  </a:extLst>
                </p:cNvPr>
                <p:cNvGrpSpPr/>
                <p:nvPr/>
              </p:nvGrpSpPr>
              <p:grpSpPr>
                <a:xfrm>
                  <a:off x="3497649" y="3276245"/>
                  <a:ext cx="284453" cy="438162"/>
                  <a:chOff x="3497649" y="3276245"/>
                  <a:chExt cx="284453" cy="438162"/>
                </a:xfrm>
              </p:grpSpPr>
              <p:sp>
                <p:nvSpPr>
                  <p:cNvPr id="206" name="Google Shape;941;p24">
                    <a:extLst>
                      <a:ext uri="{FF2B5EF4-FFF2-40B4-BE49-F238E27FC236}">
                        <a16:creationId xmlns:a16="http://schemas.microsoft.com/office/drawing/2014/main" id="{19B8D9C2-6814-662F-B6BD-C3E7E530B65E}"/>
                      </a:ext>
                    </a:extLst>
                  </p:cNvPr>
                  <p:cNvSpPr/>
                  <p:nvPr/>
                </p:nvSpPr>
                <p:spPr>
                  <a:xfrm>
                    <a:off x="3599441" y="3295206"/>
                    <a:ext cx="169687" cy="122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75" h="6132" extrusionOk="0">
                        <a:moveTo>
                          <a:pt x="1" y="1"/>
                        </a:moveTo>
                        <a:lnTo>
                          <a:pt x="1" y="6132"/>
                        </a:lnTo>
                        <a:lnTo>
                          <a:pt x="8474" y="6132"/>
                        </a:lnTo>
                        <a:lnTo>
                          <a:pt x="8474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207" name="Google Shape;942;p24">
                    <a:extLst>
                      <a:ext uri="{FF2B5EF4-FFF2-40B4-BE49-F238E27FC236}">
                        <a16:creationId xmlns:a16="http://schemas.microsoft.com/office/drawing/2014/main" id="{B886BBC5-1D3D-B098-207C-D1F64629808A}"/>
                      </a:ext>
                    </a:extLst>
                  </p:cNvPr>
                  <p:cNvSpPr/>
                  <p:nvPr/>
                </p:nvSpPr>
                <p:spPr>
                  <a:xfrm>
                    <a:off x="3599441" y="3295206"/>
                    <a:ext cx="67875" cy="988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0" h="4936" extrusionOk="0">
                        <a:moveTo>
                          <a:pt x="1" y="1"/>
                        </a:moveTo>
                        <a:lnTo>
                          <a:pt x="1" y="4936"/>
                        </a:lnTo>
                        <a:lnTo>
                          <a:pt x="3390" y="1147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D48E2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208" name="Google Shape;943;p24">
                    <a:extLst>
                      <a:ext uri="{FF2B5EF4-FFF2-40B4-BE49-F238E27FC236}">
                        <a16:creationId xmlns:a16="http://schemas.microsoft.com/office/drawing/2014/main" id="{D0B419B2-8A78-06A8-5E7C-3E1ABBDD3807}"/>
                      </a:ext>
                    </a:extLst>
                  </p:cNvPr>
                  <p:cNvSpPr/>
                  <p:nvPr/>
                </p:nvSpPr>
                <p:spPr>
                  <a:xfrm>
                    <a:off x="3497649" y="3318171"/>
                    <a:ext cx="169667" cy="122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74" h="6132" extrusionOk="0">
                        <a:moveTo>
                          <a:pt x="0" y="0"/>
                        </a:moveTo>
                        <a:lnTo>
                          <a:pt x="1645" y="2891"/>
                        </a:lnTo>
                        <a:lnTo>
                          <a:pt x="0" y="6131"/>
                        </a:lnTo>
                        <a:lnTo>
                          <a:pt x="8474" y="6131"/>
                        </a:lnTo>
                        <a:lnTo>
                          <a:pt x="8474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209" name="Google Shape;944;p24">
                    <a:extLst>
                      <a:ext uri="{FF2B5EF4-FFF2-40B4-BE49-F238E27FC236}">
                        <a16:creationId xmlns:a16="http://schemas.microsoft.com/office/drawing/2014/main" id="{0A413992-FB4A-30C1-B854-BAD2A8A0C9D5}"/>
                      </a:ext>
                    </a:extLst>
                  </p:cNvPr>
                  <p:cNvSpPr/>
                  <p:nvPr/>
                </p:nvSpPr>
                <p:spPr>
                  <a:xfrm>
                    <a:off x="3755132" y="3276245"/>
                    <a:ext cx="26970" cy="438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7" h="21884" extrusionOk="0">
                        <a:moveTo>
                          <a:pt x="0" y="1"/>
                        </a:moveTo>
                        <a:lnTo>
                          <a:pt x="0" y="21883"/>
                        </a:lnTo>
                        <a:lnTo>
                          <a:pt x="1346" y="21883"/>
                        </a:lnTo>
                        <a:lnTo>
                          <a:pt x="1346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</p:grpSp>
          </p:grpSp>
          <p:sp>
            <p:nvSpPr>
              <p:cNvPr id="170" name="Google Shape;945;p24">
                <a:extLst>
                  <a:ext uri="{FF2B5EF4-FFF2-40B4-BE49-F238E27FC236}">
                    <a16:creationId xmlns:a16="http://schemas.microsoft.com/office/drawing/2014/main" id="{3ABD31D8-33FC-9470-75F9-470C6F4ADB3E}"/>
                  </a:ext>
                </a:extLst>
              </p:cNvPr>
              <p:cNvSpPr/>
              <p:nvPr/>
            </p:nvSpPr>
            <p:spPr>
              <a:xfrm>
                <a:off x="4282988" y="3303452"/>
                <a:ext cx="774761" cy="948283"/>
              </a:xfrm>
              <a:custGeom>
                <a:avLst/>
                <a:gdLst/>
                <a:ahLst/>
                <a:cxnLst/>
                <a:rect l="l" t="t" r="r" b="b"/>
                <a:pathLst>
                  <a:path w="38282" h="46856" extrusionOk="0">
                    <a:moveTo>
                      <a:pt x="32599" y="6929"/>
                    </a:moveTo>
                    <a:lnTo>
                      <a:pt x="30356" y="10219"/>
                    </a:lnTo>
                    <a:lnTo>
                      <a:pt x="25820" y="10219"/>
                    </a:lnTo>
                    <a:lnTo>
                      <a:pt x="28063" y="6929"/>
                    </a:lnTo>
                    <a:close/>
                    <a:moveTo>
                      <a:pt x="29508" y="11465"/>
                    </a:moveTo>
                    <a:lnTo>
                      <a:pt x="27265" y="14755"/>
                    </a:lnTo>
                    <a:lnTo>
                      <a:pt x="22730" y="14755"/>
                    </a:lnTo>
                    <a:lnTo>
                      <a:pt x="24973" y="11465"/>
                    </a:lnTo>
                    <a:close/>
                    <a:moveTo>
                      <a:pt x="26418" y="16001"/>
                    </a:moveTo>
                    <a:lnTo>
                      <a:pt x="24225" y="19291"/>
                    </a:lnTo>
                    <a:lnTo>
                      <a:pt x="19689" y="19291"/>
                    </a:lnTo>
                    <a:lnTo>
                      <a:pt x="21882" y="16001"/>
                    </a:lnTo>
                    <a:close/>
                    <a:moveTo>
                      <a:pt x="23427" y="20537"/>
                    </a:moveTo>
                    <a:lnTo>
                      <a:pt x="21184" y="23827"/>
                    </a:lnTo>
                    <a:lnTo>
                      <a:pt x="16599" y="23827"/>
                    </a:lnTo>
                    <a:lnTo>
                      <a:pt x="18842" y="20537"/>
                    </a:lnTo>
                    <a:close/>
                    <a:moveTo>
                      <a:pt x="20287" y="25073"/>
                    </a:moveTo>
                    <a:lnTo>
                      <a:pt x="18094" y="28412"/>
                    </a:lnTo>
                    <a:lnTo>
                      <a:pt x="13558" y="28362"/>
                    </a:lnTo>
                    <a:lnTo>
                      <a:pt x="15751" y="25073"/>
                    </a:lnTo>
                    <a:close/>
                    <a:moveTo>
                      <a:pt x="17247" y="29609"/>
                    </a:moveTo>
                    <a:lnTo>
                      <a:pt x="15003" y="32898"/>
                    </a:lnTo>
                    <a:lnTo>
                      <a:pt x="10468" y="32898"/>
                    </a:lnTo>
                    <a:lnTo>
                      <a:pt x="12711" y="29609"/>
                    </a:lnTo>
                    <a:close/>
                    <a:moveTo>
                      <a:pt x="14156" y="34145"/>
                    </a:moveTo>
                    <a:lnTo>
                      <a:pt x="11913" y="37484"/>
                    </a:lnTo>
                    <a:lnTo>
                      <a:pt x="7377" y="37484"/>
                    </a:lnTo>
                    <a:lnTo>
                      <a:pt x="9620" y="34145"/>
                    </a:lnTo>
                    <a:close/>
                    <a:moveTo>
                      <a:pt x="11066" y="38730"/>
                    </a:moveTo>
                    <a:lnTo>
                      <a:pt x="8823" y="42020"/>
                    </a:lnTo>
                    <a:lnTo>
                      <a:pt x="4287" y="42020"/>
                    </a:lnTo>
                    <a:lnTo>
                      <a:pt x="6530" y="38730"/>
                    </a:lnTo>
                    <a:close/>
                    <a:moveTo>
                      <a:pt x="31203" y="0"/>
                    </a:moveTo>
                    <a:lnTo>
                      <a:pt x="0" y="46157"/>
                    </a:lnTo>
                    <a:lnTo>
                      <a:pt x="1047" y="46855"/>
                    </a:lnTo>
                    <a:lnTo>
                      <a:pt x="3489" y="43266"/>
                    </a:lnTo>
                    <a:lnTo>
                      <a:pt x="8025" y="43266"/>
                    </a:lnTo>
                    <a:lnTo>
                      <a:pt x="6081" y="46157"/>
                    </a:lnTo>
                    <a:lnTo>
                      <a:pt x="7078" y="46855"/>
                    </a:lnTo>
                    <a:lnTo>
                      <a:pt x="38281" y="698"/>
                    </a:lnTo>
                    <a:lnTo>
                      <a:pt x="37284" y="0"/>
                    </a:lnTo>
                    <a:lnTo>
                      <a:pt x="33446" y="5683"/>
                    </a:lnTo>
                    <a:lnTo>
                      <a:pt x="28910" y="5683"/>
                    </a:lnTo>
                    <a:lnTo>
                      <a:pt x="32250" y="698"/>
                    </a:lnTo>
                    <a:lnTo>
                      <a:pt x="312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71" name="Google Shape;946;p24">
                <a:extLst>
                  <a:ext uri="{FF2B5EF4-FFF2-40B4-BE49-F238E27FC236}">
                    <a16:creationId xmlns:a16="http://schemas.microsoft.com/office/drawing/2014/main" id="{A547CB5A-3338-46A9-4974-8F8C55C37D7C}"/>
                  </a:ext>
                </a:extLst>
              </p:cNvPr>
              <p:cNvSpPr/>
              <p:nvPr/>
            </p:nvSpPr>
            <p:spPr>
              <a:xfrm>
                <a:off x="4853949" y="4210349"/>
                <a:ext cx="272387" cy="134180"/>
              </a:xfrm>
              <a:custGeom>
                <a:avLst/>
                <a:gdLst/>
                <a:ahLst/>
                <a:cxnLst/>
                <a:rect l="l" t="t" r="r" b="b"/>
                <a:pathLst>
                  <a:path w="13459" h="6630" extrusionOk="0">
                    <a:moveTo>
                      <a:pt x="3290" y="0"/>
                    </a:moveTo>
                    <a:cubicBezTo>
                      <a:pt x="1446" y="0"/>
                      <a:pt x="0" y="1496"/>
                      <a:pt x="0" y="3340"/>
                    </a:cubicBezTo>
                    <a:cubicBezTo>
                      <a:pt x="0" y="5134"/>
                      <a:pt x="1446" y="6630"/>
                      <a:pt x="3290" y="6630"/>
                    </a:cubicBezTo>
                    <a:lnTo>
                      <a:pt x="10169" y="6630"/>
                    </a:lnTo>
                    <a:cubicBezTo>
                      <a:pt x="11963" y="6630"/>
                      <a:pt x="13459" y="5134"/>
                      <a:pt x="13459" y="3340"/>
                    </a:cubicBezTo>
                    <a:cubicBezTo>
                      <a:pt x="13459" y="1496"/>
                      <a:pt x="11963" y="0"/>
                      <a:pt x="10169" y="0"/>
                    </a:cubicBezTo>
                    <a:close/>
                  </a:path>
                </a:pathLst>
              </a:custGeom>
              <a:solidFill>
                <a:srgbClr val="589BA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72" name="Google Shape;947;p24">
                <a:extLst>
                  <a:ext uri="{FF2B5EF4-FFF2-40B4-BE49-F238E27FC236}">
                    <a16:creationId xmlns:a16="http://schemas.microsoft.com/office/drawing/2014/main" id="{50493448-CE0C-1560-6B35-CC696D77571B}"/>
                  </a:ext>
                </a:extLst>
              </p:cNvPr>
              <p:cNvSpPr/>
              <p:nvPr/>
            </p:nvSpPr>
            <p:spPr>
              <a:xfrm>
                <a:off x="4862024" y="4211360"/>
                <a:ext cx="168483" cy="130152"/>
              </a:xfrm>
              <a:custGeom>
                <a:avLst/>
                <a:gdLst/>
                <a:ahLst/>
                <a:cxnLst/>
                <a:rect l="l" t="t" r="r" b="b"/>
                <a:pathLst>
                  <a:path w="8325" h="6431" extrusionOk="0">
                    <a:moveTo>
                      <a:pt x="4885" y="0"/>
                    </a:moveTo>
                    <a:lnTo>
                      <a:pt x="0" y="4885"/>
                    </a:lnTo>
                    <a:cubicBezTo>
                      <a:pt x="399" y="5633"/>
                      <a:pt x="1047" y="6181"/>
                      <a:pt x="1894" y="6430"/>
                    </a:cubicBezTo>
                    <a:cubicBezTo>
                      <a:pt x="4038" y="4287"/>
                      <a:pt x="6181" y="2144"/>
                      <a:pt x="8324" y="0"/>
                    </a:cubicBezTo>
                    <a:close/>
                  </a:path>
                </a:pathLst>
              </a:custGeom>
              <a:solidFill>
                <a:srgbClr val="6EC0D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73" name="Google Shape;948;p24">
                <a:extLst>
                  <a:ext uri="{FF2B5EF4-FFF2-40B4-BE49-F238E27FC236}">
                    <a16:creationId xmlns:a16="http://schemas.microsoft.com/office/drawing/2014/main" id="{450B209F-557B-F1E4-7977-ED0061EC9332}"/>
                  </a:ext>
                </a:extLst>
              </p:cNvPr>
              <p:cNvSpPr/>
              <p:nvPr/>
            </p:nvSpPr>
            <p:spPr>
              <a:xfrm>
                <a:off x="4953825" y="4215388"/>
                <a:ext cx="198740" cy="129140"/>
              </a:xfrm>
              <a:custGeom>
                <a:avLst/>
                <a:gdLst/>
                <a:ahLst/>
                <a:cxnLst/>
                <a:rect l="l" t="t" r="r" b="b"/>
                <a:pathLst>
                  <a:path w="9820" h="6381" extrusionOk="0">
                    <a:moveTo>
                      <a:pt x="6380" y="1"/>
                    </a:moveTo>
                    <a:lnTo>
                      <a:pt x="0" y="6381"/>
                    </a:lnTo>
                    <a:lnTo>
                      <a:pt x="5234" y="6381"/>
                    </a:lnTo>
                    <a:cubicBezTo>
                      <a:pt x="8873" y="6381"/>
                      <a:pt x="9820" y="1346"/>
                      <a:pt x="6430" y="1"/>
                    </a:cubicBezTo>
                    <a:close/>
                  </a:path>
                </a:pathLst>
              </a:custGeom>
              <a:solidFill>
                <a:srgbClr val="6EC0D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74" name="Google Shape;949;p24">
                <a:extLst>
                  <a:ext uri="{FF2B5EF4-FFF2-40B4-BE49-F238E27FC236}">
                    <a16:creationId xmlns:a16="http://schemas.microsoft.com/office/drawing/2014/main" id="{82284D22-694F-693F-F58C-B19F180A7993}"/>
                  </a:ext>
                </a:extLst>
              </p:cNvPr>
              <p:cNvSpPr/>
              <p:nvPr/>
            </p:nvSpPr>
            <p:spPr>
              <a:xfrm>
                <a:off x="4855973" y="4214376"/>
                <a:ext cx="44403" cy="44403"/>
              </a:xfrm>
              <a:custGeom>
                <a:avLst/>
                <a:gdLst/>
                <a:ahLst/>
                <a:cxnLst/>
                <a:rect l="l" t="t" r="r" b="b"/>
                <a:pathLst>
                  <a:path w="2194" h="2194" extrusionOk="0">
                    <a:moveTo>
                      <a:pt x="2193" y="1"/>
                    </a:moveTo>
                    <a:lnTo>
                      <a:pt x="2193" y="1"/>
                    </a:lnTo>
                    <a:cubicBezTo>
                      <a:pt x="1147" y="300"/>
                      <a:pt x="349" y="1147"/>
                      <a:pt x="0" y="2194"/>
                    </a:cubicBezTo>
                    <a:lnTo>
                      <a:pt x="2193" y="1"/>
                    </a:lnTo>
                    <a:close/>
                  </a:path>
                </a:pathLst>
              </a:custGeom>
              <a:solidFill>
                <a:srgbClr val="6EC0D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75" name="Google Shape;950;p24">
                <a:extLst>
                  <a:ext uri="{FF2B5EF4-FFF2-40B4-BE49-F238E27FC236}">
                    <a16:creationId xmlns:a16="http://schemas.microsoft.com/office/drawing/2014/main" id="{51FE83F1-E356-7AF9-065B-595A25B8D58D}"/>
                  </a:ext>
                </a:extLst>
              </p:cNvPr>
              <p:cNvSpPr/>
              <p:nvPr/>
            </p:nvSpPr>
            <p:spPr>
              <a:xfrm>
                <a:off x="5301842" y="4210349"/>
                <a:ext cx="272407" cy="134180"/>
              </a:xfrm>
              <a:custGeom>
                <a:avLst/>
                <a:gdLst/>
                <a:ahLst/>
                <a:cxnLst/>
                <a:rect l="l" t="t" r="r" b="b"/>
                <a:pathLst>
                  <a:path w="13460" h="6630" extrusionOk="0">
                    <a:moveTo>
                      <a:pt x="3340" y="0"/>
                    </a:moveTo>
                    <a:cubicBezTo>
                      <a:pt x="1496" y="0"/>
                      <a:pt x="1" y="1496"/>
                      <a:pt x="1" y="3340"/>
                    </a:cubicBezTo>
                    <a:cubicBezTo>
                      <a:pt x="1" y="5134"/>
                      <a:pt x="1496" y="6630"/>
                      <a:pt x="3340" y="6630"/>
                    </a:cubicBezTo>
                    <a:lnTo>
                      <a:pt x="10169" y="6630"/>
                    </a:lnTo>
                    <a:cubicBezTo>
                      <a:pt x="12014" y="6630"/>
                      <a:pt x="13459" y="5134"/>
                      <a:pt x="13459" y="3340"/>
                    </a:cubicBezTo>
                    <a:cubicBezTo>
                      <a:pt x="13459" y="1496"/>
                      <a:pt x="12014" y="0"/>
                      <a:pt x="10169" y="0"/>
                    </a:cubicBezTo>
                    <a:close/>
                  </a:path>
                </a:pathLst>
              </a:custGeom>
              <a:solidFill>
                <a:srgbClr val="589BA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76" name="Google Shape;951;p24">
                <a:extLst>
                  <a:ext uri="{FF2B5EF4-FFF2-40B4-BE49-F238E27FC236}">
                    <a16:creationId xmlns:a16="http://schemas.microsoft.com/office/drawing/2014/main" id="{7EFF4AA4-6B63-15D0-4854-7392F52682DE}"/>
                  </a:ext>
                </a:extLst>
              </p:cNvPr>
              <p:cNvSpPr/>
              <p:nvPr/>
            </p:nvSpPr>
            <p:spPr>
              <a:xfrm>
                <a:off x="5310929" y="4211360"/>
                <a:ext cx="169495" cy="130152"/>
              </a:xfrm>
              <a:custGeom>
                <a:avLst/>
                <a:gdLst/>
                <a:ahLst/>
                <a:cxnLst/>
                <a:rect l="l" t="t" r="r" b="b"/>
                <a:pathLst>
                  <a:path w="8375" h="6431" extrusionOk="0">
                    <a:moveTo>
                      <a:pt x="4885" y="0"/>
                    </a:moveTo>
                    <a:lnTo>
                      <a:pt x="0" y="4885"/>
                    </a:lnTo>
                    <a:cubicBezTo>
                      <a:pt x="399" y="5633"/>
                      <a:pt x="1097" y="6181"/>
                      <a:pt x="1895" y="6430"/>
                    </a:cubicBezTo>
                    <a:lnTo>
                      <a:pt x="8374" y="0"/>
                    </a:lnTo>
                    <a:close/>
                  </a:path>
                </a:pathLst>
              </a:custGeom>
              <a:solidFill>
                <a:srgbClr val="6EC0D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77" name="Google Shape;952;p24">
                <a:extLst>
                  <a:ext uri="{FF2B5EF4-FFF2-40B4-BE49-F238E27FC236}">
                    <a16:creationId xmlns:a16="http://schemas.microsoft.com/office/drawing/2014/main" id="{D0B63934-954D-6D31-512F-4965A2804B3A}"/>
                  </a:ext>
                </a:extLst>
              </p:cNvPr>
              <p:cNvSpPr/>
              <p:nvPr/>
            </p:nvSpPr>
            <p:spPr>
              <a:xfrm>
                <a:off x="5402730" y="4215388"/>
                <a:ext cx="198416" cy="129161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6382" extrusionOk="0">
                    <a:moveTo>
                      <a:pt x="6381" y="1"/>
                    </a:moveTo>
                    <a:lnTo>
                      <a:pt x="6381" y="1"/>
                    </a:lnTo>
                    <a:cubicBezTo>
                      <a:pt x="4287" y="2144"/>
                      <a:pt x="2144" y="4287"/>
                      <a:pt x="0" y="6381"/>
                    </a:cubicBezTo>
                    <a:lnTo>
                      <a:pt x="5184" y="6381"/>
                    </a:lnTo>
                    <a:cubicBezTo>
                      <a:pt x="5202" y="6381"/>
                      <a:pt x="5220" y="6381"/>
                      <a:pt x="5238" y="6381"/>
                    </a:cubicBezTo>
                    <a:cubicBezTo>
                      <a:pt x="8882" y="6381"/>
                      <a:pt x="9803" y="1340"/>
                      <a:pt x="6381" y="1"/>
                    </a:cubicBezTo>
                    <a:close/>
                  </a:path>
                </a:pathLst>
              </a:custGeom>
              <a:solidFill>
                <a:srgbClr val="6EC0D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78" name="Google Shape;953;p24">
                <a:extLst>
                  <a:ext uri="{FF2B5EF4-FFF2-40B4-BE49-F238E27FC236}">
                    <a16:creationId xmlns:a16="http://schemas.microsoft.com/office/drawing/2014/main" id="{CBE85BCB-91BB-C840-060A-7C4BA9AA3DC7}"/>
                  </a:ext>
                </a:extLst>
              </p:cNvPr>
              <p:cNvSpPr/>
              <p:nvPr/>
            </p:nvSpPr>
            <p:spPr>
              <a:xfrm>
                <a:off x="5304878" y="4214376"/>
                <a:ext cx="44403" cy="44403"/>
              </a:xfrm>
              <a:custGeom>
                <a:avLst/>
                <a:gdLst/>
                <a:ahLst/>
                <a:cxnLst/>
                <a:rect l="l" t="t" r="r" b="b"/>
                <a:pathLst>
                  <a:path w="2194" h="2194" extrusionOk="0">
                    <a:moveTo>
                      <a:pt x="2194" y="1"/>
                    </a:moveTo>
                    <a:lnTo>
                      <a:pt x="2194" y="1"/>
                    </a:lnTo>
                    <a:cubicBezTo>
                      <a:pt x="1147" y="300"/>
                      <a:pt x="349" y="1147"/>
                      <a:pt x="0" y="2194"/>
                    </a:cubicBezTo>
                    <a:lnTo>
                      <a:pt x="2194" y="1"/>
                    </a:lnTo>
                    <a:close/>
                  </a:path>
                </a:pathLst>
              </a:custGeom>
              <a:solidFill>
                <a:srgbClr val="6EC0D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grpSp>
            <p:nvGrpSpPr>
              <p:cNvPr id="179" name="Google Shape;954;p24">
                <a:extLst>
                  <a:ext uri="{FF2B5EF4-FFF2-40B4-BE49-F238E27FC236}">
                    <a16:creationId xmlns:a16="http://schemas.microsoft.com/office/drawing/2014/main" id="{DC0F6CF7-BF56-CF44-55AC-46AF8AB32C29}"/>
                  </a:ext>
                </a:extLst>
              </p:cNvPr>
              <p:cNvGrpSpPr/>
              <p:nvPr/>
            </p:nvGrpSpPr>
            <p:grpSpPr>
              <a:xfrm>
                <a:off x="4881190" y="3922844"/>
                <a:ext cx="924058" cy="281474"/>
                <a:chOff x="4881190" y="3922844"/>
                <a:chExt cx="924058" cy="281474"/>
              </a:xfrm>
            </p:grpSpPr>
            <p:grpSp>
              <p:nvGrpSpPr>
                <p:cNvPr id="188" name="Google Shape;955;p24">
                  <a:extLst>
                    <a:ext uri="{FF2B5EF4-FFF2-40B4-BE49-F238E27FC236}">
                      <a16:creationId xmlns:a16="http://schemas.microsoft.com/office/drawing/2014/main" id="{BBBCC427-470D-5170-F129-027DD1024914}"/>
                    </a:ext>
                  </a:extLst>
                </p:cNvPr>
                <p:cNvGrpSpPr/>
                <p:nvPr/>
              </p:nvGrpSpPr>
              <p:grpSpPr>
                <a:xfrm>
                  <a:off x="4881190" y="3922844"/>
                  <a:ext cx="924058" cy="281474"/>
                  <a:chOff x="4877886" y="3930945"/>
                  <a:chExt cx="914185" cy="278466"/>
                </a:xfrm>
              </p:grpSpPr>
              <p:sp>
                <p:nvSpPr>
                  <p:cNvPr id="190" name="Google Shape;956;p24">
                    <a:extLst>
                      <a:ext uri="{FF2B5EF4-FFF2-40B4-BE49-F238E27FC236}">
                        <a16:creationId xmlns:a16="http://schemas.microsoft.com/office/drawing/2014/main" id="{7E428E48-10DA-CA26-55DF-4936E15B0EA2}"/>
                      </a:ext>
                    </a:extLst>
                  </p:cNvPr>
                  <p:cNvSpPr/>
                  <p:nvPr/>
                </p:nvSpPr>
                <p:spPr>
                  <a:xfrm>
                    <a:off x="4877886" y="3930945"/>
                    <a:ext cx="914185" cy="2784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59" h="13908" extrusionOk="0">
                        <a:moveTo>
                          <a:pt x="45011" y="0"/>
                        </a:moveTo>
                        <a:lnTo>
                          <a:pt x="499" y="6730"/>
                        </a:lnTo>
                        <a:cubicBezTo>
                          <a:pt x="200" y="6779"/>
                          <a:pt x="0" y="6979"/>
                          <a:pt x="0" y="7278"/>
                        </a:cubicBezTo>
                        <a:lnTo>
                          <a:pt x="0" y="13359"/>
                        </a:lnTo>
                        <a:cubicBezTo>
                          <a:pt x="0" y="13658"/>
                          <a:pt x="250" y="13907"/>
                          <a:pt x="549" y="13907"/>
                        </a:cubicBezTo>
                        <a:cubicBezTo>
                          <a:pt x="848" y="13907"/>
                          <a:pt x="1097" y="13658"/>
                          <a:pt x="1097" y="13359"/>
                        </a:cubicBezTo>
                        <a:lnTo>
                          <a:pt x="1097" y="7776"/>
                        </a:lnTo>
                        <a:lnTo>
                          <a:pt x="44512" y="1197"/>
                        </a:lnTo>
                        <a:lnTo>
                          <a:pt x="44512" y="5633"/>
                        </a:lnTo>
                        <a:cubicBezTo>
                          <a:pt x="44512" y="5982"/>
                          <a:pt x="44786" y="6156"/>
                          <a:pt x="45067" y="6156"/>
                        </a:cubicBezTo>
                        <a:cubicBezTo>
                          <a:pt x="45347" y="6156"/>
                          <a:pt x="45634" y="5982"/>
                          <a:pt x="45659" y="5633"/>
                        </a:cubicBezTo>
                        <a:lnTo>
                          <a:pt x="45659" y="549"/>
                        </a:lnTo>
                        <a:cubicBezTo>
                          <a:pt x="45609" y="399"/>
                          <a:pt x="45559" y="250"/>
                          <a:pt x="45459" y="150"/>
                        </a:cubicBezTo>
                        <a:cubicBezTo>
                          <a:pt x="45310" y="50"/>
                          <a:pt x="45160" y="0"/>
                          <a:pt x="4501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91" name="Google Shape;957;p24">
                    <a:extLst>
                      <a:ext uri="{FF2B5EF4-FFF2-40B4-BE49-F238E27FC236}">
                        <a16:creationId xmlns:a16="http://schemas.microsoft.com/office/drawing/2014/main" id="{CB497BD1-9873-F0CE-4312-DBAD986CE404}"/>
                      </a:ext>
                    </a:extLst>
                  </p:cNvPr>
                  <p:cNvSpPr/>
                  <p:nvPr/>
                </p:nvSpPr>
                <p:spPr>
                  <a:xfrm>
                    <a:off x="4955732" y="4053700"/>
                    <a:ext cx="21964" cy="139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7" h="6979" extrusionOk="0">
                        <a:moveTo>
                          <a:pt x="549" y="0"/>
                        </a:moveTo>
                        <a:cubicBezTo>
                          <a:pt x="249" y="0"/>
                          <a:pt x="0" y="250"/>
                          <a:pt x="0" y="549"/>
                        </a:cubicBezTo>
                        <a:lnTo>
                          <a:pt x="0" y="6431"/>
                        </a:lnTo>
                        <a:cubicBezTo>
                          <a:pt x="0" y="6730"/>
                          <a:pt x="249" y="6979"/>
                          <a:pt x="549" y="6979"/>
                        </a:cubicBezTo>
                        <a:cubicBezTo>
                          <a:pt x="848" y="6979"/>
                          <a:pt x="1097" y="6730"/>
                          <a:pt x="1097" y="6431"/>
                        </a:cubicBezTo>
                        <a:lnTo>
                          <a:pt x="1097" y="1496"/>
                        </a:lnTo>
                        <a:cubicBezTo>
                          <a:pt x="1097" y="250"/>
                          <a:pt x="1097" y="0"/>
                          <a:pt x="54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92" name="Google Shape;958;p24">
                    <a:extLst>
                      <a:ext uri="{FF2B5EF4-FFF2-40B4-BE49-F238E27FC236}">
                        <a16:creationId xmlns:a16="http://schemas.microsoft.com/office/drawing/2014/main" id="{75A76A2C-2225-BD95-04F4-EE4D2F604405}"/>
                      </a:ext>
                    </a:extLst>
                  </p:cNvPr>
                  <p:cNvSpPr/>
                  <p:nvPr/>
                </p:nvSpPr>
                <p:spPr>
                  <a:xfrm>
                    <a:off x="5035560" y="4042728"/>
                    <a:ext cx="21984" cy="139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8" h="6979" extrusionOk="0">
                        <a:moveTo>
                          <a:pt x="549" y="0"/>
                        </a:moveTo>
                        <a:cubicBezTo>
                          <a:pt x="250" y="0"/>
                          <a:pt x="1" y="249"/>
                          <a:pt x="1" y="548"/>
                        </a:cubicBezTo>
                        <a:lnTo>
                          <a:pt x="1" y="6430"/>
                        </a:lnTo>
                        <a:cubicBezTo>
                          <a:pt x="1" y="6729"/>
                          <a:pt x="250" y="6979"/>
                          <a:pt x="549" y="6979"/>
                        </a:cubicBezTo>
                        <a:cubicBezTo>
                          <a:pt x="848" y="6979"/>
                          <a:pt x="1097" y="6729"/>
                          <a:pt x="1097" y="6430"/>
                        </a:cubicBezTo>
                        <a:lnTo>
                          <a:pt x="1097" y="1446"/>
                        </a:lnTo>
                        <a:cubicBezTo>
                          <a:pt x="1097" y="249"/>
                          <a:pt x="1097" y="0"/>
                          <a:pt x="54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93" name="Google Shape;959;p24">
                    <a:extLst>
                      <a:ext uri="{FF2B5EF4-FFF2-40B4-BE49-F238E27FC236}">
                        <a16:creationId xmlns:a16="http://schemas.microsoft.com/office/drawing/2014/main" id="{9FB05512-E227-00BE-0E46-ED232EBA7EF3}"/>
                      </a:ext>
                    </a:extLst>
                  </p:cNvPr>
                  <p:cNvSpPr/>
                  <p:nvPr/>
                </p:nvSpPr>
                <p:spPr>
                  <a:xfrm>
                    <a:off x="5115407" y="4031735"/>
                    <a:ext cx="22965" cy="139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6980" extrusionOk="0">
                        <a:moveTo>
                          <a:pt x="599" y="1"/>
                        </a:moveTo>
                        <a:cubicBezTo>
                          <a:pt x="250" y="1"/>
                          <a:pt x="0" y="250"/>
                          <a:pt x="0" y="549"/>
                        </a:cubicBezTo>
                        <a:lnTo>
                          <a:pt x="0" y="6431"/>
                        </a:lnTo>
                        <a:cubicBezTo>
                          <a:pt x="0" y="6730"/>
                          <a:pt x="250" y="6979"/>
                          <a:pt x="599" y="6979"/>
                        </a:cubicBezTo>
                        <a:cubicBezTo>
                          <a:pt x="848" y="6979"/>
                          <a:pt x="1097" y="6730"/>
                          <a:pt x="1147" y="6431"/>
                        </a:cubicBezTo>
                        <a:lnTo>
                          <a:pt x="1147" y="1496"/>
                        </a:lnTo>
                        <a:cubicBezTo>
                          <a:pt x="1147" y="250"/>
                          <a:pt x="1147" y="1"/>
                          <a:pt x="59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94" name="Google Shape;960;p24">
                    <a:extLst>
                      <a:ext uri="{FF2B5EF4-FFF2-40B4-BE49-F238E27FC236}">
                        <a16:creationId xmlns:a16="http://schemas.microsoft.com/office/drawing/2014/main" id="{D1BBA95B-29D7-E820-841E-830A9E6CCBCA}"/>
                      </a:ext>
                    </a:extLst>
                  </p:cNvPr>
                  <p:cNvSpPr/>
                  <p:nvPr/>
                </p:nvSpPr>
                <p:spPr>
                  <a:xfrm>
                    <a:off x="5196236" y="4020763"/>
                    <a:ext cx="21984" cy="139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8" h="6979" extrusionOk="0">
                        <a:moveTo>
                          <a:pt x="549" y="1"/>
                        </a:moveTo>
                        <a:cubicBezTo>
                          <a:pt x="250" y="1"/>
                          <a:pt x="1" y="250"/>
                          <a:pt x="1" y="549"/>
                        </a:cubicBezTo>
                        <a:lnTo>
                          <a:pt x="1" y="6431"/>
                        </a:lnTo>
                        <a:cubicBezTo>
                          <a:pt x="1" y="6730"/>
                          <a:pt x="250" y="6979"/>
                          <a:pt x="549" y="6979"/>
                        </a:cubicBezTo>
                        <a:cubicBezTo>
                          <a:pt x="848" y="6979"/>
                          <a:pt x="1048" y="6730"/>
                          <a:pt x="1098" y="6480"/>
                        </a:cubicBezTo>
                        <a:lnTo>
                          <a:pt x="1098" y="1496"/>
                        </a:lnTo>
                        <a:cubicBezTo>
                          <a:pt x="1098" y="250"/>
                          <a:pt x="1098" y="1"/>
                          <a:pt x="54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95" name="Google Shape;961;p24">
                    <a:extLst>
                      <a:ext uri="{FF2B5EF4-FFF2-40B4-BE49-F238E27FC236}">
                        <a16:creationId xmlns:a16="http://schemas.microsoft.com/office/drawing/2014/main" id="{41DA7DA6-341D-97DE-E7E0-37B513C77FF3}"/>
                      </a:ext>
                    </a:extLst>
                  </p:cNvPr>
                  <p:cNvSpPr/>
                  <p:nvPr/>
                </p:nvSpPr>
                <p:spPr>
                  <a:xfrm>
                    <a:off x="5276084" y="4009791"/>
                    <a:ext cx="21984" cy="139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8" h="6979" extrusionOk="0">
                        <a:moveTo>
                          <a:pt x="549" y="0"/>
                        </a:moveTo>
                        <a:cubicBezTo>
                          <a:pt x="250" y="0"/>
                          <a:pt x="1" y="249"/>
                          <a:pt x="1" y="549"/>
                        </a:cubicBezTo>
                        <a:lnTo>
                          <a:pt x="1" y="6430"/>
                        </a:lnTo>
                        <a:cubicBezTo>
                          <a:pt x="1" y="6729"/>
                          <a:pt x="250" y="6979"/>
                          <a:pt x="549" y="6979"/>
                        </a:cubicBezTo>
                        <a:cubicBezTo>
                          <a:pt x="848" y="6979"/>
                          <a:pt x="1097" y="6729"/>
                          <a:pt x="1097" y="6430"/>
                        </a:cubicBezTo>
                        <a:lnTo>
                          <a:pt x="1097" y="1446"/>
                        </a:lnTo>
                        <a:cubicBezTo>
                          <a:pt x="1097" y="249"/>
                          <a:pt x="1097" y="0"/>
                          <a:pt x="54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96" name="Google Shape;962;p24">
                    <a:extLst>
                      <a:ext uri="{FF2B5EF4-FFF2-40B4-BE49-F238E27FC236}">
                        <a16:creationId xmlns:a16="http://schemas.microsoft.com/office/drawing/2014/main" id="{5B98DA33-5C73-85B8-F682-F62E857C9185}"/>
                      </a:ext>
                    </a:extLst>
                  </p:cNvPr>
                  <p:cNvSpPr/>
                  <p:nvPr/>
                </p:nvSpPr>
                <p:spPr>
                  <a:xfrm>
                    <a:off x="5355932" y="3998799"/>
                    <a:ext cx="21964" cy="139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7" h="6980" extrusionOk="0">
                        <a:moveTo>
                          <a:pt x="549" y="1"/>
                        </a:moveTo>
                        <a:cubicBezTo>
                          <a:pt x="249" y="1"/>
                          <a:pt x="0" y="250"/>
                          <a:pt x="0" y="549"/>
                        </a:cubicBezTo>
                        <a:lnTo>
                          <a:pt x="0" y="6431"/>
                        </a:lnTo>
                        <a:cubicBezTo>
                          <a:pt x="0" y="6730"/>
                          <a:pt x="249" y="6979"/>
                          <a:pt x="549" y="6979"/>
                        </a:cubicBezTo>
                        <a:cubicBezTo>
                          <a:pt x="848" y="6979"/>
                          <a:pt x="1097" y="6730"/>
                          <a:pt x="1097" y="6431"/>
                        </a:cubicBezTo>
                        <a:lnTo>
                          <a:pt x="1097" y="1446"/>
                        </a:lnTo>
                        <a:cubicBezTo>
                          <a:pt x="1097" y="250"/>
                          <a:pt x="1097" y="1"/>
                          <a:pt x="54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97" name="Google Shape;963;p24">
                    <a:extLst>
                      <a:ext uri="{FF2B5EF4-FFF2-40B4-BE49-F238E27FC236}">
                        <a16:creationId xmlns:a16="http://schemas.microsoft.com/office/drawing/2014/main" id="{50C3B9D2-02BF-067D-A439-5011BF58B98A}"/>
                      </a:ext>
                    </a:extLst>
                  </p:cNvPr>
                  <p:cNvSpPr/>
                  <p:nvPr/>
                </p:nvSpPr>
                <p:spPr>
                  <a:xfrm>
                    <a:off x="5435860" y="3987827"/>
                    <a:ext cx="22885" cy="138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3" h="6936" extrusionOk="0">
                        <a:moveTo>
                          <a:pt x="594" y="1"/>
                        </a:moveTo>
                        <a:cubicBezTo>
                          <a:pt x="245" y="1"/>
                          <a:pt x="46" y="250"/>
                          <a:pt x="46" y="549"/>
                        </a:cubicBezTo>
                        <a:lnTo>
                          <a:pt x="46" y="6381"/>
                        </a:lnTo>
                        <a:cubicBezTo>
                          <a:pt x="0" y="6700"/>
                          <a:pt x="246" y="6936"/>
                          <a:pt x="517" y="6936"/>
                        </a:cubicBezTo>
                        <a:cubicBezTo>
                          <a:pt x="543" y="6936"/>
                          <a:pt x="568" y="6933"/>
                          <a:pt x="594" y="6929"/>
                        </a:cubicBezTo>
                        <a:cubicBezTo>
                          <a:pt x="616" y="6933"/>
                          <a:pt x="637" y="6936"/>
                          <a:pt x="658" y="6936"/>
                        </a:cubicBezTo>
                        <a:cubicBezTo>
                          <a:pt x="885" y="6936"/>
                          <a:pt x="1097" y="6704"/>
                          <a:pt x="1142" y="6431"/>
                        </a:cubicBezTo>
                        <a:lnTo>
                          <a:pt x="1142" y="1446"/>
                        </a:lnTo>
                        <a:cubicBezTo>
                          <a:pt x="1142" y="250"/>
                          <a:pt x="1142" y="1"/>
                          <a:pt x="59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98" name="Google Shape;964;p24">
                    <a:extLst>
                      <a:ext uri="{FF2B5EF4-FFF2-40B4-BE49-F238E27FC236}">
                        <a16:creationId xmlns:a16="http://schemas.microsoft.com/office/drawing/2014/main" id="{FC8938D9-87C6-424D-6559-AFE55552E9BD}"/>
                      </a:ext>
                    </a:extLst>
                  </p:cNvPr>
                  <p:cNvSpPr/>
                  <p:nvPr/>
                </p:nvSpPr>
                <p:spPr>
                  <a:xfrm>
                    <a:off x="5516608" y="3976855"/>
                    <a:ext cx="22965" cy="138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6936" extrusionOk="0">
                        <a:moveTo>
                          <a:pt x="598" y="0"/>
                        </a:moveTo>
                        <a:cubicBezTo>
                          <a:pt x="250" y="0"/>
                          <a:pt x="0" y="250"/>
                          <a:pt x="0" y="549"/>
                        </a:cubicBezTo>
                        <a:lnTo>
                          <a:pt x="0" y="6381"/>
                        </a:lnTo>
                        <a:cubicBezTo>
                          <a:pt x="0" y="6730"/>
                          <a:pt x="250" y="6929"/>
                          <a:pt x="598" y="6929"/>
                        </a:cubicBezTo>
                        <a:cubicBezTo>
                          <a:pt x="620" y="6933"/>
                          <a:pt x="642" y="6935"/>
                          <a:pt x="663" y="6935"/>
                        </a:cubicBezTo>
                        <a:cubicBezTo>
                          <a:pt x="889" y="6935"/>
                          <a:pt x="1101" y="6704"/>
                          <a:pt x="1147" y="6430"/>
                        </a:cubicBezTo>
                        <a:lnTo>
                          <a:pt x="1147" y="1496"/>
                        </a:lnTo>
                        <a:cubicBezTo>
                          <a:pt x="1147" y="250"/>
                          <a:pt x="1147" y="0"/>
                          <a:pt x="59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99" name="Google Shape;965;p24">
                    <a:extLst>
                      <a:ext uri="{FF2B5EF4-FFF2-40B4-BE49-F238E27FC236}">
                        <a16:creationId xmlns:a16="http://schemas.microsoft.com/office/drawing/2014/main" id="{0FEEA004-B9C0-99EC-9067-C857FF86F6FF}"/>
                      </a:ext>
                    </a:extLst>
                  </p:cNvPr>
                  <p:cNvSpPr/>
                  <p:nvPr/>
                </p:nvSpPr>
                <p:spPr>
                  <a:xfrm>
                    <a:off x="5596436" y="3964882"/>
                    <a:ext cx="21984" cy="139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8" h="6979" extrusionOk="0">
                        <a:moveTo>
                          <a:pt x="549" y="0"/>
                        </a:moveTo>
                        <a:cubicBezTo>
                          <a:pt x="250" y="0"/>
                          <a:pt x="1" y="249"/>
                          <a:pt x="1" y="598"/>
                        </a:cubicBezTo>
                        <a:lnTo>
                          <a:pt x="1" y="6430"/>
                        </a:lnTo>
                        <a:cubicBezTo>
                          <a:pt x="1" y="6729"/>
                          <a:pt x="250" y="6979"/>
                          <a:pt x="549" y="6979"/>
                        </a:cubicBezTo>
                        <a:cubicBezTo>
                          <a:pt x="848" y="6979"/>
                          <a:pt x="1098" y="6779"/>
                          <a:pt x="1098" y="6480"/>
                        </a:cubicBezTo>
                        <a:lnTo>
                          <a:pt x="1098" y="1496"/>
                        </a:lnTo>
                        <a:cubicBezTo>
                          <a:pt x="1098" y="299"/>
                          <a:pt x="1098" y="0"/>
                          <a:pt x="54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189" name="Google Shape;966;p24">
                  <a:extLst>
                    <a:ext uri="{FF2B5EF4-FFF2-40B4-BE49-F238E27FC236}">
                      <a16:creationId xmlns:a16="http://schemas.microsoft.com/office/drawing/2014/main" id="{0906F62C-ACD7-00BD-20EE-6C797EB2EABA}"/>
                    </a:ext>
                  </a:extLst>
                </p:cNvPr>
                <p:cNvSpPr/>
                <p:nvPr/>
              </p:nvSpPr>
              <p:spPr>
                <a:xfrm>
                  <a:off x="5699269" y="3947043"/>
                  <a:ext cx="22221" cy="141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" h="6979" extrusionOk="0">
                      <a:moveTo>
                        <a:pt x="549" y="0"/>
                      </a:moveTo>
                      <a:cubicBezTo>
                        <a:pt x="250" y="0"/>
                        <a:pt x="1" y="249"/>
                        <a:pt x="1" y="598"/>
                      </a:cubicBezTo>
                      <a:lnTo>
                        <a:pt x="1" y="6430"/>
                      </a:lnTo>
                      <a:cubicBezTo>
                        <a:pt x="1" y="6729"/>
                        <a:pt x="250" y="6979"/>
                        <a:pt x="549" y="6979"/>
                      </a:cubicBezTo>
                      <a:cubicBezTo>
                        <a:pt x="848" y="6979"/>
                        <a:pt x="1098" y="6779"/>
                        <a:pt x="1098" y="6480"/>
                      </a:cubicBezTo>
                      <a:lnTo>
                        <a:pt x="1098" y="1496"/>
                      </a:lnTo>
                      <a:cubicBezTo>
                        <a:pt x="1098" y="299"/>
                        <a:pt x="1098" y="0"/>
                        <a:pt x="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180" name="Google Shape;967;p24">
                <a:extLst>
                  <a:ext uri="{FF2B5EF4-FFF2-40B4-BE49-F238E27FC236}">
                    <a16:creationId xmlns:a16="http://schemas.microsoft.com/office/drawing/2014/main" id="{0B885669-CECB-0A83-9DBA-B9B7C4FA9F4D}"/>
                  </a:ext>
                </a:extLst>
              </p:cNvPr>
              <p:cNvGrpSpPr/>
              <p:nvPr/>
            </p:nvGrpSpPr>
            <p:grpSpPr>
              <a:xfrm>
                <a:off x="3177352" y="4032677"/>
                <a:ext cx="2629738" cy="645766"/>
                <a:chOff x="3192253" y="4039604"/>
                <a:chExt cx="2601640" cy="638866"/>
              </a:xfrm>
            </p:grpSpPr>
            <p:grpSp>
              <p:nvGrpSpPr>
                <p:cNvPr id="181" name="Google Shape;968;p24">
                  <a:extLst>
                    <a:ext uri="{FF2B5EF4-FFF2-40B4-BE49-F238E27FC236}">
                      <a16:creationId xmlns:a16="http://schemas.microsoft.com/office/drawing/2014/main" id="{0D0BFA62-901D-C03C-FEF7-73934A83D5E7}"/>
                    </a:ext>
                  </a:extLst>
                </p:cNvPr>
                <p:cNvGrpSpPr/>
                <p:nvPr/>
              </p:nvGrpSpPr>
              <p:grpSpPr>
                <a:xfrm>
                  <a:off x="3192253" y="4039604"/>
                  <a:ext cx="2601640" cy="638862"/>
                  <a:chOff x="3192253" y="4039604"/>
                  <a:chExt cx="2601640" cy="638862"/>
                </a:xfrm>
              </p:grpSpPr>
              <p:sp>
                <p:nvSpPr>
                  <p:cNvPr id="186" name="Google Shape;969;p24">
                    <a:extLst>
                      <a:ext uri="{FF2B5EF4-FFF2-40B4-BE49-F238E27FC236}">
                        <a16:creationId xmlns:a16="http://schemas.microsoft.com/office/drawing/2014/main" id="{E654F044-378C-4E1E-16F6-8133CD71BA3F}"/>
                      </a:ext>
                    </a:extLst>
                  </p:cNvPr>
                  <p:cNvSpPr/>
                  <p:nvPr/>
                </p:nvSpPr>
                <p:spPr>
                  <a:xfrm>
                    <a:off x="3192253" y="4039604"/>
                    <a:ext cx="2601640" cy="6388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39" h="31908" extrusionOk="0">
                        <a:moveTo>
                          <a:pt x="129513" y="0"/>
                        </a:moveTo>
                        <a:cubicBezTo>
                          <a:pt x="129492" y="0"/>
                          <a:pt x="129470" y="2"/>
                          <a:pt x="129449" y="7"/>
                        </a:cubicBezTo>
                        <a:lnTo>
                          <a:pt x="64052" y="9577"/>
                        </a:lnTo>
                        <a:lnTo>
                          <a:pt x="64052" y="16356"/>
                        </a:lnTo>
                        <a:lnTo>
                          <a:pt x="1" y="16356"/>
                        </a:lnTo>
                        <a:lnTo>
                          <a:pt x="3041" y="31908"/>
                        </a:lnTo>
                        <a:lnTo>
                          <a:pt x="120626" y="31908"/>
                        </a:lnTo>
                        <a:lnTo>
                          <a:pt x="129848" y="505"/>
                        </a:lnTo>
                        <a:cubicBezTo>
                          <a:pt x="129939" y="232"/>
                          <a:pt x="129739" y="0"/>
                          <a:pt x="12951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87" name="Google Shape;970;p24">
                    <a:extLst>
                      <a:ext uri="{FF2B5EF4-FFF2-40B4-BE49-F238E27FC236}">
                        <a16:creationId xmlns:a16="http://schemas.microsoft.com/office/drawing/2014/main" id="{503CDC96-8B00-D32A-5D98-D272E8AFC656}"/>
                      </a:ext>
                    </a:extLst>
                  </p:cNvPr>
                  <p:cNvSpPr/>
                  <p:nvPr/>
                </p:nvSpPr>
                <p:spPr>
                  <a:xfrm>
                    <a:off x="3192253" y="4149505"/>
                    <a:ext cx="1399252" cy="310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884" h="15503" extrusionOk="0">
                        <a:moveTo>
                          <a:pt x="1" y="1"/>
                        </a:moveTo>
                        <a:lnTo>
                          <a:pt x="1" y="10917"/>
                        </a:lnTo>
                        <a:lnTo>
                          <a:pt x="3290" y="14306"/>
                        </a:lnTo>
                        <a:lnTo>
                          <a:pt x="68139" y="15503"/>
                        </a:lnTo>
                        <a:lnTo>
                          <a:pt x="69884" y="6730"/>
                        </a:lnTo>
                        <a:lnTo>
                          <a:pt x="64052" y="4088"/>
                        </a:lnTo>
                        <a:lnTo>
                          <a:pt x="27565" y="4088"/>
                        </a:lnTo>
                        <a:lnTo>
                          <a:pt x="23328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182" name="Google Shape;971;p24">
                  <a:extLst>
                    <a:ext uri="{FF2B5EF4-FFF2-40B4-BE49-F238E27FC236}">
                      <a16:creationId xmlns:a16="http://schemas.microsoft.com/office/drawing/2014/main" id="{F756FEDC-4A7A-304B-3F90-2A3952F32CDB}"/>
                    </a:ext>
                  </a:extLst>
                </p:cNvPr>
                <p:cNvSpPr/>
                <p:nvPr/>
              </p:nvSpPr>
              <p:spPr>
                <a:xfrm>
                  <a:off x="3220204" y="4512784"/>
                  <a:ext cx="2436198" cy="165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73" h="8275" extrusionOk="0">
                      <a:moveTo>
                        <a:pt x="0" y="0"/>
                      </a:moveTo>
                      <a:lnTo>
                        <a:pt x="1645" y="8275"/>
                      </a:lnTo>
                      <a:lnTo>
                        <a:pt x="119230" y="8275"/>
                      </a:lnTo>
                      <a:lnTo>
                        <a:pt x="12167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183" name="Google Shape;972;p24">
                  <a:extLst>
                    <a:ext uri="{FF2B5EF4-FFF2-40B4-BE49-F238E27FC236}">
                      <a16:creationId xmlns:a16="http://schemas.microsoft.com/office/drawing/2014/main" id="{73BD6604-61DC-DCE6-A697-B88549AAE172}"/>
                    </a:ext>
                  </a:extLst>
                </p:cNvPr>
                <p:cNvSpPr/>
                <p:nvPr/>
              </p:nvSpPr>
              <p:spPr>
                <a:xfrm>
                  <a:off x="3192253" y="4368065"/>
                  <a:ext cx="209610" cy="310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9" h="15503" extrusionOk="0">
                      <a:moveTo>
                        <a:pt x="1" y="1"/>
                      </a:moveTo>
                      <a:lnTo>
                        <a:pt x="3041" y="15503"/>
                      </a:lnTo>
                      <a:lnTo>
                        <a:pt x="10468" y="15503"/>
                      </a:lnTo>
                      <a:lnTo>
                        <a:pt x="10468" y="1"/>
                      </a:lnTo>
                      <a:close/>
                    </a:path>
                  </a:pathLst>
                </a:custGeom>
                <a:solidFill>
                  <a:srgbClr val="9A171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184" name="Google Shape;973;p24">
                  <a:extLst>
                    <a:ext uri="{FF2B5EF4-FFF2-40B4-BE49-F238E27FC236}">
                      <a16:creationId xmlns:a16="http://schemas.microsoft.com/office/drawing/2014/main" id="{F388E4E6-3CEE-D047-5DD8-E16D14158380}"/>
                    </a:ext>
                  </a:extLst>
                </p:cNvPr>
                <p:cNvSpPr/>
                <p:nvPr/>
              </p:nvSpPr>
              <p:spPr>
                <a:xfrm>
                  <a:off x="3220204" y="4512784"/>
                  <a:ext cx="181660" cy="165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3" h="8275" extrusionOk="0">
                      <a:moveTo>
                        <a:pt x="0" y="0"/>
                      </a:moveTo>
                      <a:lnTo>
                        <a:pt x="1645" y="8275"/>
                      </a:lnTo>
                      <a:lnTo>
                        <a:pt x="9072" y="8275"/>
                      </a:lnTo>
                      <a:lnTo>
                        <a:pt x="907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185" name="Google Shape;974;p24">
                  <a:extLst>
                    <a:ext uri="{FF2B5EF4-FFF2-40B4-BE49-F238E27FC236}">
                      <a16:creationId xmlns:a16="http://schemas.microsoft.com/office/drawing/2014/main" id="{1AD7F4B7-5C50-BC58-A143-0C4BE11883C0}"/>
                    </a:ext>
                  </a:extLst>
                </p:cNvPr>
                <p:cNvSpPr/>
                <p:nvPr/>
              </p:nvSpPr>
              <p:spPr>
                <a:xfrm>
                  <a:off x="3192253" y="4149505"/>
                  <a:ext cx="209610" cy="289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9" h="14456" extrusionOk="0">
                      <a:moveTo>
                        <a:pt x="1" y="1"/>
                      </a:moveTo>
                      <a:lnTo>
                        <a:pt x="1" y="10917"/>
                      </a:lnTo>
                      <a:lnTo>
                        <a:pt x="3290" y="14306"/>
                      </a:lnTo>
                      <a:lnTo>
                        <a:pt x="10468" y="14456"/>
                      </a:lnTo>
                      <a:lnTo>
                        <a:pt x="10468" y="1"/>
                      </a:lnTo>
                      <a:close/>
                    </a:path>
                  </a:pathLst>
                </a:custGeom>
                <a:solidFill>
                  <a:srgbClr val="9A171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</p:grpSp>
        </p:grpSp>
      </p:grpSp>
      <p:sp>
        <p:nvSpPr>
          <p:cNvPr id="215" name="제목 1"/>
          <p:cNvSpPr txBox="1">
            <a:spLocks/>
          </p:cNvSpPr>
          <p:nvPr/>
        </p:nvSpPr>
        <p:spPr>
          <a:xfrm>
            <a:off x="0" y="4833938"/>
            <a:ext cx="12192000" cy="763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000">
                <a:latin typeface="+mj-ea"/>
              </a:rPr>
              <a:t>뉴비를 위한종합 낚시 서비스</a:t>
            </a:r>
            <a:endParaRPr lang="ko-KR" altLang="en-US" sz="3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2126126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" dur="50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10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10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1" grpId="0" animBg="1"/>
          <p:bldP spid="2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" dur="50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1" grpId="0" animBg="1"/>
          <p:bldP spid="215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25;p24">
            <a:extLst>
              <a:ext uri="{FF2B5EF4-FFF2-40B4-BE49-F238E27FC236}">
                <a16:creationId xmlns:a16="http://schemas.microsoft.com/office/drawing/2014/main" id="{8A082936-89AC-176D-9E49-A40B6F8BB5A2}"/>
              </a:ext>
            </a:extLst>
          </p:cNvPr>
          <p:cNvGrpSpPr/>
          <p:nvPr/>
        </p:nvGrpSpPr>
        <p:grpSpPr>
          <a:xfrm>
            <a:off x="3679967" y="4640161"/>
            <a:ext cx="5186887" cy="2800984"/>
            <a:chOff x="2626788" y="2688613"/>
            <a:chExt cx="3890165" cy="2100738"/>
          </a:xfrm>
        </p:grpSpPr>
        <p:sp>
          <p:nvSpPr>
            <p:cNvPr id="7" name="Google Shape;926;p24">
              <a:extLst>
                <a:ext uri="{FF2B5EF4-FFF2-40B4-BE49-F238E27FC236}">
                  <a16:creationId xmlns:a16="http://schemas.microsoft.com/office/drawing/2014/main" id="{E8EA3115-0789-1DEF-40E2-501537643EA7}"/>
                </a:ext>
              </a:extLst>
            </p:cNvPr>
            <p:cNvSpPr/>
            <p:nvPr/>
          </p:nvSpPr>
          <p:spPr>
            <a:xfrm>
              <a:off x="2626788" y="4567550"/>
              <a:ext cx="3890165" cy="221801"/>
            </a:xfrm>
            <a:custGeom>
              <a:avLst/>
              <a:gdLst/>
              <a:ahLst/>
              <a:cxnLst/>
              <a:rect l="l" t="t" r="r" b="b"/>
              <a:pathLst>
                <a:path w="41868" h="5298" extrusionOk="0">
                  <a:moveTo>
                    <a:pt x="20934" y="0"/>
                  </a:moveTo>
                  <a:cubicBezTo>
                    <a:pt x="9391" y="0"/>
                    <a:pt x="1" y="1206"/>
                    <a:pt x="1" y="2671"/>
                  </a:cubicBezTo>
                  <a:cubicBezTo>
                    <a:pt x="1" y="4135"/>
                    <a:pt x="9391" y="5298"/>
                    <a:pt x="20934" y="5298"/>
                  </a:cubicBezTo>
                  <a:cubicBezTo>
                    <a:pt x="32521" y="5298"/>
                    <a:pt x="41868" y="4135"/>
                    <a:pt x="41868" y="2671"/>
                  </a:cubicBezTo>
                  <a:cubicBezTo>
                    <a:pt x="41868" y="1206"/>
                    <a:pt x="32521" y="0"/>
                    <a:pt x="20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ea"/>
                <a:ea typeface="+mj-ea"/>
              </a:endParaRPr>
            </a:p>
          </p:txBody>
        </p:sp>
        <p:grpSp>
          <p:nvGrpSpPr>
            <p:cNvPr id="8" name="Google Shape;927;p24">
              <a:extLst>
                <a:ext uri="{FF2B5EF4-FFF2-40B4-BE49-F238E27FC236}">
                  <a16:creationId xmlns:a16="http://schemas.microsoft.com/office/drawing/2014/main" id="{D799D669-37E7-02B9-EDB7-D783BBD85EA1}"/>
                </a:ext>
              </a:extLst>
            </p:cNvPr>
            <p:cNvGrpSpPr/>
            <p:nvPr/>
          </p:nvGrpSpPr>
          <p:grpSpPr>
            <a:xfrm>
              <a:off x="3040258" y="2688613"/>
              <a:ext cx="3063484" cy="1989892"/>
              <a:chOff x="3177352" y="2866650"/>
              <a:chExt cx="2789296" cy="1811793"/>
            </a:xfrm>
          </p:grpSpPr>
          <p:grpSp>
            <p:nvGrpSpPr>
              <p:cNvPr id="9" name="Google Shape;928;p24">
                <a:extLst>
                  <a:ext uri="{FF2B5EF4-FFF2-40B4-BE49-F238E27FC236}">
                    <a16:creationId xmlns:a16="http://schemas.microsoft.com/office/drawing/2014/main" id="{F0661024-18F8-7C3C-8FA7-753344B04A0B}"/>
                  </a:ext>
                </a:extLst>
              </p:cNvPr>
              <p:cNvGrpSpPr/>
              <p:nvPr/>
            </p:nvGrpSpPr>
            <p:grpSpPr>
              <a:xfrm>
                <a:off x="4939699" y="2866650"/>
                <a:ext cx="1026949" cy="1459724"/>
                <a:chOff x="4935770" y="2886036"/>
                <a:chExt cx="1015977" cy="1444128"/>
              </a:xfrm>
            </p:grpSpPr>
            <p:sp>
              <p:nvSpPr>
                <p:cNvPr id="51" name="Google Shape;929;p24">
                  <a:extLst>
                    <a:ext uri="{FF2B5EF4-FFF2-40B4-BE49-F238E27FC236}">
                      <a16:creationId xmlns:a16="http://schemas.microsoft.com/office/drawing/2014/main" id="{918E6B77-BD87-F370-C9B2-1D17CCDAB8C2}"/>
                    </a:ext>
                  </a:extLst>
                </p:cNvPr>
                <p:cNvSpPr/>
                <p:nvPr/>
              </p:nvSpPr>
              <p:spPr>
                <a:xfrm>
                  <a:off x="4935770" y="2886036"/>
                  <a:ext cx="77866" cy="1444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72127" extrusionOk="0">
                      <a:moveTo>
                        <a:pt x="1944" y="0"/>
                      </a:moveTo>
                      <a:cubicBezTo>
                        <a:pt x="848" y="0"/>
                        <a:pt x="0" y="898"/>
                        <a:pt x="0" y="1944"/>
                      </a:cubicBezTo>
                      <a:lnTo>
                        <a:pt x="0" y="72127"/>
                      </a:lnTo>
                      <a:lnTo>
                        <a:pt x="3888" y="72127"/>
                      </a:lnTo>
                      <a:lnTo>
                        <a:pt x="3888" y="1944"/>
                      </a:lnTo>
                      <a:cubicBezTo>
                        <a:pt x="3888" y="898"/>
                        <a:pt x="2991" y="0"/>
                        <a:pt x="1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52" name="Google Shape;930;p24">
                  <a:extLst>
                    <a:ext uri="{FF2B5EF4-FFF2-40B4-BE49-F238E27FC236}">
                      <a16:creationId xmlns:a16="http://schemas.microsoft.com/office/drawing/2014/main" id="{BD4EBCB2-2F46-C331-BD94-43A2041B0E02}"/>
                    </a:ext>
                  </a:extLst>
                </p:cNvPr>
                <p:cNvSpPr/>
                <p:nvPr/>
              </p:nvSpPr>
              <p:spPr>
                <a:xfrm>
                  <a:off x="5575493" y="3412214"/>
                  <a:ext cx="376254" cy="36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92" h="18432" extrusionOk="0">
                      <a:moveTo>
                        <a:pt x="17822" y="0"/>
                      </a:moveTo>
                      <a:cubicBezTo>
                        <a:pt x="17614" y="0"/>
                        <a:pt x="17409" y="76"/>
                        <a:pt x="17247" y="238"/>
                      </a:cubicBezTo>
                      <a:lnTo>
                        <a:pt x="0" y="16039"/>
                      </a:lnTo>
                      <a:lnTo>
                        <a:pt x="0" y="18432"/>
                      </a:lnTo>
                      <a:lnTo>
                        <a:pt x="18443" y="1534"/>
                      </a:lnTo>
                      <a:cubicBezTo>
                        <a:pt x="18792" y="1185"/>
                        <a:pt x="18792" y="637"/>
                        <a:pt x="18493" y="288"/>
                      </a:cubicBezTo>
                      <a:cubicBezTo>
                        <a:pt x="18306" y="101"/>
                        <a:pt x="18062" y="0"/>
                        <a:pt x="178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53" name="Google Shape;931;p24">
                  <a:extLst>
                    <a:ext uri="{FF2B5EF4-FFF2-40B4-BE49-F238E27FC236}">
                      <a16:creationId xmlns:a16="http://schemas.microsoft.com/office/drawing/2014/main" id="{2C25181E-400B-0325-A8C6-26CB2183071A}"/>
                    </a:ext>
                  </a:extLst>
                </p:cNvPr>
                <p:cNvSpPr/>
                <p:nvPr/>
              </p:nvSpPr>
              <p:spPr>
                <a:xfrm>
                  <a:off x="4973692" y="3357094"/>
                  <a:ext cx="281489" cy="41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59" h="2053" extrusionOk="0">
                      <a:moveTo>
                        <a:pt x="0" y="0"/>
                      </a:moveTo>
                      <a:lnTo>
                        <a:pt x="0" y="1795"/>
                      </a:lnTo>
                      <a:lnTo>
                        <a:pt x="12761" y="2044"/>
                      </a:lnTo>
                      <a:cubicBezTo>
                        <a:pt x="12808" y="2049"/>
                        <a:pt x="12853" y="2052"/>
                        <a:pt x="12897" y="2052"/>
                      </a:cubicBezTo>
                      <a:cubicBezTo>
                        <a:pt x="14029" y="2052"/>
                        <a:pt x="14059" y="296"/>
                        <a:pt x="12903" y="296"/>
                      </a:cubicBezTo>
                      <a:cubicBezTo>
                        <a:pt x="12873" y="296"/>
                        <a:pt x="12842" y="297"/>
                        <a:pt x="12811" y="29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54" name="Google Shape;932;p24">
                  <a:extLst>
                    <a:ext uri="{FF2B5EF4-FFF2-40B4-BE49-F238E27FC236}">
                      <a16:creationId xmlns:a16="http://schemas.microsoft.com/office/drawing/2014/main" id="{BF165C31-A610-164D-25D2-07118FD7D28B}"/>
                    </a:ext>
                  </a:extLst>
                </p:cNvPr>
                <p:cNvSpPr/>
                <p:nvPr/>
              </p:nvSpPr>
              <p:spPr>
                <a:xfrm>
                  <a:off x="5528582" y="3520774"/>
                  <a:ext cx="77866" cy="624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31204" extrusionOk="0">
                      <a:moveTo>
                        <a:pt x="1944" y="0"/>
                      </a:moveTo>
                      <a:cubicBezTo>
                        <a:pt x="898" y="0"/>
                        <a:pt x="0" y="847"/>
                        <a:pt x="50" y="1944"/>
                      </a:cubicBezTo>
                      <a:lnTo>
                        <a:pt x="50" y="29259"/>
                      </a:lnTo>
                      <a:cubicBezTo>
                        <a:pt x="50" y="30356"/>
                        <a:pt x="898" y="31203"/>
                        <a:pt x="1944" y="31203"/>
                      </a:cubicBezTo>
                      <a:cubicBezTo>
                        <a:pt x="3041" y="31203"/>
                        <a:pt x="3888" y="30356"/>
                        <a:pt x="3888" y="29259"/>
                      </a:cubicBezTo>
                      <a:lnTo>
                        <a:pt x="3888" y="1944"/>
                      </a:lnTo>
                      <a:cubicBezTo>
                        <a:pt x="3888" y="847"/>
                        <a:pt x="3041" y="0"/>
                        <a:pt x="1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55" name="Google Shape;933;p24">
                  <a:extLst>
                    <a:ext uri="{FF2B5EF4-FFF2-40B4-BE49-F238E27FC236}">
                      <a16:creationId xmlns:a16="http://schemas.microsoft.com/office/drawing/2014/main" id="{6274A268-62CB-46FC-3640-DDCA773CDECD}"/>
                    </a:ext>
                  </a:extLst>
                </p:cNvPr>
                <p:cNvSpPr/>
                <p:nvPr/>
              </p:nvSpPr>
              <p:spPr>
                <a:xfrm>
                  <a:off x="4968706" y="2960878"/>
                  <a:ext cx="923175" cy="560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8" h="28014" extrusionOk="0">
                      <a:moveTo>
                        <a:pt x="549" y="1"/>
                      </a:moveTo>
                      <a:lnTo>
                        <a:pt x="0" y="300"/>
                      </a:lnTo>
                      <a:cubicBezTo>
                        <a:pt x="3440" y="6531"/>
                        <a:pt x="7776" y="12213"/>
                        <a:pt x="12860" y="17197"/>
                      </a:cubicBezTo>
                      <a:cubicBezTo>
                        <a:pt x="20337" y="24375"/>
                        <a:pt x="28213" y="28014"/>
                        <a:pt x="36088" y="28014"/>
                      </a:cubicBezTo>
                      <a:cubicBezTo>
                        <a:pt x="39528" y="27964"/>
                        <a:pt x="42917" y="27316"/>
                        <a:pt x="46107" y="26020"/>
                      </a:cubicBezTo>
                      <a:lnTo>
                        <a:pt x="45908" y="25422"/>
                      </a:lnTo>
                      <a:cubicBezTo>
                        <a:pt x="42525" y="26785"/>
                        <a:pt x="39262" y="27380"/>
                        <a:pt x="36145" y="27380"/>
                      </a:cubicBezTo>
                      <a:cubicBezTo>
                        <a:pt x="15102" y="27380"/>
                        <a:pt x="679" y="305"/>
                        <a:pt x="549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10" name="Google Shape;934;p24">
                <a:extLst>
                  <a:ext uri="{FF2B5EF4-FFF2-40B4-BE49-F238E27FC236}">
                    <a16:creationId xmlns:a16="http://schemas.microsoft.com/office/drawing/2014/main" id="{7B3829A6-3532-E818-0DDD-CBB17036DE70}"/>
                  </a:ext>
                </a:extLst>
              </p:cNvPr>
              <p:cNvGrpSpPr/>
              <p:nvPr/>
            </p:nvGrpSpPr>
            <p:grpSpPr>
              <a:xfrm>
                <a:off x="3252011" y="3261073"/>
                <a:ext cx="868565" cy="1081451"/>
                <a:chOff x="3266114" y="3276245"/>
                <a:chExt cx="859285" cy="1069896"/>
              </a:xfrm>
            </p:grpSpPr>
            <p:sp>
              <p:nvSpPr>
                <p:cNvPr id="41" name="Google Shape;935;p24">
                  <a:extLst>
                    <a:ext uri="{FF2B5EF4-FFF2-40B4-BE49-F238E27FC236}">
                      <a16:creationId xmlns:a16="http://schemas.microsoft.com/office/drawing/2014/main" id="{34314C92-B660-3E94-9B3F-926788964869}"/>
                    </a:ext>
                  </a:extLst>
                </p:cNvPr>
                <p:cNvSpPr/>
                <p:nvPr/>
              </p:nvSpPr>
              <p:spPr>
                <a:xfrm>
                  <a:off x="3320995" y="3752308"/>
                  <a:ext cx="720572" cy="59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89" h="29659" extrusionOk="0">
                      <a:moveTo>
                        <a:pt x="1" y="0"/>
                      </a:moveTo>
                      <a:lnTo>
                        <a:pt x="1" y="29658"/>
                      </a:lnTo>
                      <a:lnTo>
                        <a:pt x="35989" y="29658"/>
                      </a:lnTo>
                      <a:lnTo>
                        <a:pt x="3598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Google Shape;936;p24">
                  <a:extLst>
                    <a:ext uri="{FF2B5EF4-FFF2-40B4-BE49-F238E27FC236}">
                      <a16:creationId xmlns:a16="http://schemas.microsoft.com/office/drawing/2014/main" id="{74D510B2-63B0-3AB1-C676-2678A5303FAB}"/>
                    </a:ext>
                  </a:extLst>
                </p:cNvPr>
                <p:cNvSpPr/>
                <p:nvPr/>
              </p:nvSpPr>
              <p:spPr>
                <a:xfrm>
                  <a:off x="3320995" y="4017780"/>
                  <a:ext cx="720572" cy="328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89" h="16400" extrusionOk="0">
                      <a:moveTo>
                        <a:pt x="1" y="0"/>
                      </a:moveTo>
                      <a:lnTo>
                        <a:pt x="1" y="16399"/>
                      </a:lnTo>
                      <a:lnTo>
                        <a:pt x="35989" y="16399"/>
                      </a:lnTo>
                      <a:lnTo>
                        <a:pt x="3598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43" name="Google Shape;937;p24">
                  <a:extLst>
                    <a:ext uri="{FF2B5EF4-FFF2-40B4-BE49-F238E27FC236}">
                      <a16:creationId xmlns:a16="http://schemas.microsoft.com/office/drawing/2014/main" id="{76EBD2E8-BB02-A6CF-4533-4DDA82C77ABF}"/>
                    </a:ext>
                  </a:extLst>
                </p:cNvPr>
                <p:cNvSpPr/>
                <p:nvPr/>
              </p:nvSpPr>
              <p:spPr>
                <a:xfrm>
                  <a:off x="3822005" y="3800201"/>
                  <a:ext cx="175653" cy="289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3" h="14456" extrusionOk="0">
                      <a:moveTo>
                        <a:pt x="0" y="1"/>
                      </a:moveTo>
                      <a:lnTo>
                        <a:pt x="0" y="14456"/>
                      </a:lnTo>
                      <a:lnTo>
                        <a:pt x="8773" y="14456"/>
                      </a:lnTo>
                      <a:lnTo>
                        <a:pt x="87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44" name="Google Shape;938;p24">
                  <a:extLst>
                    <a:ext uri="{FF2B5EF4-FFF2-40B4-BE49-F238E27FC236}">
                      <a16:creationId xmlns:a16="http://schemas.microsoft.com/office/drawing/2014/main" id="{618B4DB9-4365-237F-A87A-87990CC1718A}"/>
                    </a:ext>
                  </a:extLst>
                </p:cNvPr>
                <p:cNvSpPr/>
                <p:nvPr/>
              </p:nvSpPr>
              <p:spPr>
                <a:xfrm>
                  <a:off x="3593454" y="3800201"/>
                  <a:ext cx="175677" cy="289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4" h="14456" extrusionOk="0">
                      <a:moveTo>
                        <a:pt x="0" y="1"/>
                      </a:moveTo>
                      <a:lnTo>
                        <a:pt x="0" y="14456"/>
                      </a:lnTo>
                      <a:lnTo>
                        <a:pt x="8773" y="14456"/>
                      </a:lnTo>
                      <a:lnTo>
                        <a:pt x="87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Google Shape;939;p24">
                  <a:extLst>
                    <a:ext uri="{FF2B5EF4-FFF2-40B4-BE49-F238E27FC236}">
                      <a16:creationId xmlns:a16="http://schemas.microsoft.com/office/drawing/2014/main" id="{BA48A07A-1ED5-1723-108C-1DEDFA0FA4D0}"/>
                    </a:ext>
                  </a:extLst>
                </p:cNvPr>
                <p:cNvSpPr/>
                <p:nvPr/>
              </p:nvSpPr>
              <p:spPr>
                <a:xfrm>
                  <a:off x="3266114" y="3689419"/>
                  <a:ext cx="859285" cy="72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17" h="3640" extrusionOk="0">
                      <a:moveTo>
                        <a:pt x="1844" y="1"/>
                      </a:moveTo>
                      <a:cubicBezTo>
                        <a:pt x="848" y="1"/>
                        <a:pt x="0" y="798"/>
                        <a:pt x="50" y="1795"/>
                      </a:cubicBezTo>
                      <a:cubicBezTo>
                        <a:pt x="50" y="2792"/>
                        <a:pt x="848" y="3640"/>
                        <a:pt x="1844" y="3640"/>
                      </a:cubicBezTo>
                      <a:lnTo>
                        <a:pt x="41123" y="3640"/>
                      </a:lnTo>
                      <a:cubicBezTo>
                        <a:pt x="42119" y="3640"/>
                        <a:pt x="42917" y="2792"/>
                        <a:pt x="42917" y="1795"/>
                      </a:cubicBezTo>
                      <a:cubicBezTo>
                        <a:pt x="42917" y="798"/>
                        <a:pt x="42119" y="1"/>
                        <a:pt x="411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46" name="Google Shape;940;p24">
                  <a:extLst>
                    <a:ext uri="{FF2B5EF4-FFF2-40B4-BE49-F238E27FC236}">
                      <a16:creationId xmlns:a16="http://schemas.microsoft.com/office/drawing/2014/main" id="{48154E38-464B-3D1C-1F0B-7CC927EBFC27}"/>
                    </a:ext>
                  </a:extLst>
                </p:cNvPr>
                <p:cNvGrpSpPr/>
                <p:nvPr/>
              </p:nvGrpSpPr>
              <p:grpSpPr>
                <a:xfrm>
                  <a:off x="3497649" y="3276245"/>
                  <a:ext cx="284453" cy="438162"/>
                  <a:chOff x="3497649" y="3276245"/>
                  <a:chExt cx="284453" cy="438162"/>
                </a:xfrm>
              </p:grpSpPr>
              <p:sp>
                <p:nvSpPr>
                  <p:cNvPr id="47" name="Google Shape;941;p24">
                    <a:extLst>
                      <a:ext uri="{FF2B5EF4-FFF2-40B4-BE49-F238E27FC236}">
                        <a16:creationId xmlns:a16="http://schemas.microsoft.com/office/drawing/2014/main" id="{19B8D9C2-6814-662F-B6BD-C3E7E530B65E}"/>
                      </a:ext>
                    </a:extLst>
                  </p:cNvPr>
                  <p:cNvSpPr/>
                  <p:nvPr/>
                </p:nvSpPr>
                <p:spPr>
                  <a:xfrm>
                    <a:off x="3599441" y="3295206"/>
                    <a:ext cx="169687" cy="122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75" h="6132" extrusionOk="0">
                        <a:moveTo>
                          <a:pt x="1" y="1"/>
                        </a:moveTo>
                        <a:lnTo>
                          <a:pt x="1" y="6132"/>
                        </a:lnTo>
                        <a:lnTo>
                          <a:pt x="8474" y="6132"/>
                        </a:lnTo>
                        <a:lnTo>
                          <a:pt x="8474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8" name="Google Shape;942;p24">
                    <a:extLst>
                      <a:ext uri="{FF2B5EF4-FFF2-40B4-BE49-F238E27FC236}">
                        <a16:creationId xmlns:a16="http://schemas.microsoft.com/office/drawing/2014/main" id="{B886BBC5-1D3D-B098-207C-D1F64629808A}"/>
                      </a:ext>
                    </a:extLst>
                  </p:cNvPr>
                  <p:cNvSpPr/>
                  <p:nvPr/>
                </p:nvSpPr>
                <p:spPr>
                  <a:xfrm>
                    <a:off x="3599441" y="3295206"/>
                    <a:ext cx="67875" cy="988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0" h="4936" extrusionOk="0">
                        <a:moveTo>
                          <a:pt x="1" y="1"/>
                        </a:moveTo>
                        <a:lnTo>
                          <a:pt x="1" y="4936"/>
                        </a:lnTo>
                        <a:lnTo>
                          <a:pt x="3390" y="1147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D48E2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9" name="Google Shape;943;p24">
                    <a:extLst>
                      <a:ext uri="{FF2B5EF4-FFF2-40B4-BE49-F238E27FC236}">
                        <a16:creationId xmlns:a16="http://schemas.microsoft.com/office/drawing/2014/main" id="{D0B419B2-8A78-06A8-5E7C-3E1ABBDD3807}"/>
                      </a:ext>
                    </a:extLst>
                  </p:cNvPr>
                  <p:cNvSpPr/>
                  <p:nvPr/>
                </p:nvSpPr>
                <p:spPr>
                  <a:xfrm>
                    <a:off x="3497649" y="3318171"/>
                    <a:ext cx="169667" cy="122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74" h="6132" extrusionOk="0">
                        <a:moveTo>
                          <a:pt x="0" y="0"/>
                        </a:moveTo>
                        <a:lnTo>
                          <a:pt x="1645" y="2891"/>
                        </a:lnTo>
                        <a:lnTo>
                          <a:pt x="0" y="6131"/>
                        </a:lnTo>
                        <a:lnTo>
                          <a:pt x="8474" y="6131"/>
                        </a:lnTo>
                        <a:lnTo>
                          <a:pt x="8474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50" name="Google Shape;944;p24">
                    <a:extLst>
                      <a:ext uri="{FF2B5EF4-FFF2-40B4-BE49-F238E27FC236}">
                        <a16:creationId xmlns:a16="http://schemas.microsoft.com/office/drawing/2014/main" id="{0A413992-FB4A-30C1-B854-BAD2A8A0C9D5}"/>
                      </a:ext>
                    </a:extLst>
                  </p:cNvPr>
                  <p:cNvSpPr/>
                  <p:nvPr/>
                </p:nvSpPr>
                <p:spPr>
                  <a:xfrm>
                    <a:off x="3755132" y="3276245"/>
                    <a:ext cx="26970" cy="438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7" h="21884" extrusionOk="0">
                        <a:moveTo>
                          <a:pt x="0" y="1"/>
                        </a:moveTo>
                        <a:lnTo>
                          <a:pt x="0" y="21883"/>
                        </a:lnTo>
                        <a:lnTo>
                          <a:pt x="1346" y="21883"/>
                        </a:lnTo>
                        <a:lnTo>
                          <a:pt x="1346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</p:grpSp>
          </p:grpSp>
          <p:sp>
            <p:nvSpPr>
              <p:cNvPr id="11" name="Google Shape;945;p24">
                <a:extLst>
                  <a:ext uri="{FF2B5EF4-FFF2-40B4-BE49-F238E27FC236}">
                    <a16:creationId xmlns:a16="http://schemas.microsoft.com/office/drawing/2014/main" id="{3ABD31D8-33FC-9470-75F9-470C6F4ADB3E}"/>
                  </a:ext>
                </a:extLst>
              </p:cNvPr>
              <p:cNvSpPr/>
              <p:nvPr/>
            </p:nvSpPr>
            <p:spPr>
              <a:xfrm>
                <a:off x="4282988" y="3303452"/>
                <a:ext cx="774761" cy="948283"/>
              </a:xfrm>
              <a:custGeom>
                <a:avLst/>
                <a:gdLst/>
                <a:ahLst/>
                <a:cxnLst/>
                <a:rect l="l" t="t" r="r" b="b"/>
                <a:pathLst>
                  <a:path w="38282" h="46856" extrusionOk="0">
                    <a:moveTo>
                      <a:pt x="32599" y="6929"/>
                    </a:moveTo>
                    <a:lnTo>
                      <a:pt x="30356" y="10219"/>
                    </a:lnTo>
                    <a:lnTo>
                      <a:pt x="25820" y="10219"/>
                    </a:lnTo>
                    <a:lnTo>
                      <a:pt x="28063" y="6929"/>
                    </a:lnTo>
                    <a:close/>
                    <a:moveTo>
                      <a:pt x="29508" y="11465"/>
                    </a:moveTo>
                    <a:lnTo>
                      <a:pt x="27265" y="14755"/>
                    </a:lnTo>
                    <a:lnTo>
                      <a:pt x="22730" y="14755"/>
                    </a:lnTo>
                    <a:lnTo>
                      <a:pt x="24973" y="11465"/>
                    </a:lnTo>
                    <a:close/>
                    <a:moveTo>
                      <a:pt x="26418" y="16001"/>
                    </a:moveTo>
                    <a:lnTo>
                      <a:pt x="24225" y="19291"/>
                    </a:lnTo>
                    <a:lnTo>
                      <a:pt x="19689" y="19291"/>
                    </a:lnTo>
                    <a:lnTo>
                      <a:pt x="21882" y="16001"/>
                    </a:lnTo>
                    <a:close/>
                    <a:moveTo>
                      <a:pt x="23427" y="20537"/>
                    </a:moveTo>
                    <a:lnTo>
                      <a:pt x="21184" y="23827"/>
                    </a:lnTo>
                    <a:lnTo>
                      <a:pt x="16599" y="23827"/>
                    </a:lnTo>
                    <a:lnTo>
                      <a:pt x="18842" y="20537"/>
                    </a:lnTo>
                    <a:close/>
                    <a:moveTo>
                      <a:pt x="20287" y="25073"/>
                    </a:moveTo>
                    <a:lnTo>
                      <a:pt x="18094" y="28412"/>
                    </a:lnTo>
                    <a:lnTo>
                      <a:pt x="13558" y="28362"/>
                    </a:lnTo>
                    <a:lnTo>
                      <a:pt x="15751" y="25073"/>
                    </a:lnTo>
                    <a:close/>
                    <a:moveTo>
                      <a:pt x="17247" y="29609"/>
                    </a:moveTo>
                    <a:lnTo>
                      <a:pt x="15003" y="32898"/>
                    </a:lnTo>
                    <a:lnTo>
                      <a:pt x="10468" y="32898"/>
                    </a:lnTo>
                    <a:lnTo>
                      <a:pt x="12711" y="29609"/>
                    </a:lnTo>
                    <a:close/>
                    <a:moveTo>
                      <a:pt x="14156" y="34145"/>
                    </a:moveTo>
                    <a:lnTo>
                      <a:pt x="11913" y="37484"/>
                    </a:lnTo>
                    <a:lnTo>
                      <a:pt x="7377" y="37484"/>
                    </a:lnTo>
                    <a:lnTo>
                      <a:pt x="9620" y="34145"/>
                    </a:lnTo>
                    <a:close/>
                    <a:moveTo>
                      <a:pt x="11066" y="38730"/>
                    </a:moveTo>
                    <a:lnTo>
                      <a:pt x="8823" y="42020"/>
                    </a:lnTo>
                    <a:lnTo>
                      <a:pt x="4287" y="42020"/>
                    </a:lnTo>
                    <a:lnTo>
                      <a:pt x="6530" y="38730"/>
                    </a:lnTo>
                    <a:close/>
                    <a:moveTo>
                      <a:pt x="31203" y="0"/>
                    </a:moveTo>
                    <a:lnTo>
                      <a:pt x="0" y="46157"/>
                    </a:lnTo>
                    <a:lnTo>
                      <a:pt x="1047" y="46855"/>
                    </a:lnTo>
                    <a:lnTo>
                      <a:pt x="3489" y="43266"/>
                    </a:lnTo>
                    <a:lnTo>
                      <a:pt x="8025" y="43266"/>
                    </a:lnTo>
                    <a:lnTo>
                      <a:pt x="6081" y="46157"/>
                    </a:lnTo>
                    <a:lnTo>
                      <a:pt x="7078" y="46855"/>
                    </a:lnTo>
                    <a:lnTo>
                      <a:pt x="38281" y="698"/>
                    </a:lnTo>
                    <a:lnTo>
                      <a:pt x="37284" y="0"/>
                    </a:lnTo>
                    <a:lnTo>
                      <a:pt x="33446" y="5683"/>
                    </a:lnTo>
                    <a:lnTo>
                      <a:pt x="28910" y="5683"/>
                    </a:lnTo>
                    <a:lnTo>
                      <a:pt x="32250" y="698"/>
                    </a:lnTo>
                    <a:lnTo>
                      <a:pt x="312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2" name="Google Shape;946;p24">
                <a:extLst>
                  <a:ext uri="{FF2B5EF4-FFF2-40B4-BE49-F238E27FC236}">
                    <a16:creationId xmlns:a16="http://schemas.microsoft.com/office/drawing/2014/main" id="{A547CB5A-3338-46A9-4974-8F8C55C37D7C}"/>
                  </a:ext>
                </a:extLst>
              </p:cNvPr>
              <p:cNvSpPr/>
              <p:nvPr/>
            </p:nvSpPr>
            <p:spPr>
              <a:xfrm>
                <a:off x="4853949" y="4210349"/>
                <a:ext cx="272387" cy="134180"/>
              </a:xfrm>
              <a:custGeom>
                <a:avLst/>
                <a:gdLst/>
                <a:ahLst/>
                <a:cxnLst/>
                <a:rect l="l" t="t" r="r" b="b"/>
                <a:pathLst>
                  <a:path w="13459" h="6630" extrusionOk="0">
                    <a:moveTo>
                      <a:pt x="3290" y="0"/>
                    </a:moveTo>
                    <a:cubicBezTo>
                      <a:pt x="1446" y="0"/>
                      <a:pt x="0" y="1496"/>
                      <a:pt x="0" y="3340"/>
                    </a:cubicBezTo>
                    <a:cubicBezTo>
                      <a:pt x="0" y="5134"/>
                      <a:pt x="1446" y="6630"/>
                      <a:pt x="3290" y="6630"/>
                    </a:cubicBezTo>
                    <a:lnTo>
                      <a:pt x="10169" y="6630"/>
                    </a:lnTo>
                    <a:cubicBezTo>
                      <a:pt x="11963" y="6630"/>
                      <a:pt x="13459" y="5134"/>
                      <a:pt x="13459" y="3340"/>
                    </a:cubicBezTo>
                    <a:cubicBezTo>
                      <a:pt x="13459" y="1496"/>
                      <a:pt x="11963" y="0"/>
                      <a:pt x="10169" y="0"/>
                    </a:cubicBezTo>
                    <a:close/>
                  </a:path>
                </a:pathLst>
              </a:custGeom>
              <a:solidFill>
                <a:srgbClr val="589BA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3" name="Google Shape;947;p24">
                <a:extLst>
                  <a:ext uri="{FF2B5EF4-FFF2-40B4-BE49-F238E27FC236}">
                    <a16:creationId xmlns:a16="http://schemas.microsoft.com/office/drawing/2014/main" id="{50493448-CE0C-1560-6B35-CC696D77571B}"/>
                  </a:ext>
                </a:extLst>
              </p:cNvPr>
              <p:cNvSpPr/>
              <p:nvPr/>
            </p:nvSpPr>
            <p:spPr>
              <a:xfrm>
                <a:off x="4862024" y="4211360"/>
                <a:ext cx="168483" cy="130152"/>
              </a:xfrm>
              <a:custGeom>
                <a:avLst/>
                <a:gdLst/>
                <a:ahLst/>
                <a:cxnLst/>
                <a:rect l="l" t="t" r="r" b="b"/>
                <a:pathLst>
                  <a:path w="8325" h="6431" extrusionOk="0">
                    <a:moveTo>
                      <a:pt x="4885" y="0"/>
                    </a:moveTo>
                    <a:lnTo>
                      <a:pt x="0" y="4885"/>
                    </a:lnTo>
                    <a:cubicBezTo>
                      <a:pt x="399" y="5633"/>
                      <a:pt x="1047" y="6181"/>
                      <a:pt x="1894" y="6430"/>
                    </a:cubicBezTo>
                    <a:cubicBezTo>
                      <a:pt x="4038" y="4287"/>
                      <a:pt x="6181" y="2144"/>
                      <a:pt x="8324" y="0"/>
                    </a:cubicBezTo>
                    <a:close/>
                  </a:path>
                </a:pathLst>
              </a:custGeom>
              <a:solidFill>
                <a:srgbClr val="6EC0D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948;p24">
                <a:extLst>
                  <a:ext uri="{FF2B5EF4-FFF2-40B4-BE49-F238E27FC236}">
                    <a16:creationId xmlns:a16="http://schemas.microsoft.com/office/drawing/2014/main" id="{450B209F-557B-F1E4-7977-ED0061EC9332}"/>
                  </a:ext>
                </a:extLst>
              </p:cNvPr>
              <p:cNvSpPr/>
              <p:nvPr/>
            </p:nvSpPr>
            <p:spPr>
              <a:xfrm>
                <a:off x="4953825" y="4215388"/>
                <a:ext cx="198740" cy="129140"/>
              </a:xfrm>
              <a:custGeom>
                <a:avLst/>
                <a:gdLst/>
                <a:ahLst/>
                <a:cxnLst/>
                <a:rect l="l" t="t" r="r" b="b"/>
                <a:pathLst>
                  <a:path w="9820" h="6381" extrusionOk="0">
                    <a:moveTo>
                      <a:pt x="6380" y="1"/>
                    </a:moveTo>
                    <a:lnTo>
                      <a:pt x="0" y="6381"/>
                    </a:lnTo>
                    <a:lnTo>
                      <a:pt x="5234" y="6381"/>
                    </a:lnTo>
                    <a:cubicBezTo>
                      <a:pt x="8873" y="6381"/>
                      <a:pt x="9820" y="1346"/>
                      <a:pt x="6430" y="1"/>
                    </a:cubicBezTo>
                    <a:close/>
                  </a:path>
                </a:pathLst>
              </a:custGeom>
              <a:solidFill>
                <a:srgbClr val="6EC0D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949;p24">
                <a:extLst>
                  <a:ext uri="{FF2B5EF4-FFF2-40B4-BE49-F238E27FC236}">
                    <a16:creationId xmlns:a16="http://schemas.microsoft.com/office/drawing/2014/main" id="{82284D22-694F-693F-F58C-B19F180A7993}"/>
                  </a:ext>
                </a:extLst>
              </p:cNvPr>
              <p:cNvSpPr/>
              <p:nvPr/>
            </p:nvSpPr>
            <p:spPr>
              <a:xfrm>
                <a:off x="4855973" y="4214376"/>
                <a:ext cx="44403" cy="44403"/>
              </a:xfrm>
              <a:custGeom>
                <a:avLst/>
                <a:gdLst/>
                <a:ahLst/>
                <a:cxnLst/>
                <a:rect l="l" t="t" r="r" b="b"/>
                <a:pathLst>
                  <a:path w="2194" h="2194" extrusionOk="0">
                    <a:moveTo>
                      <a:pt x="2193" y="1"/>
                    </a:moveTo>
                    <a:lnTo>
                      <a:pt x="2193" y="1"/>
                    </a:lnTo>
                    <a:cubicBezTo>
                      <a:pt x="1147" y="300"/>
                      <a:pt x="349" y="1147"/>
                      <a:pt x="0" y="2194"/>
                    </a:cubicBezTo>
                    <a:lnTo>
                      <a:pt x="2193" y="1"/>
                    </a:lnTo>
                    <a:close/>
                  </a:path>
                </a:pathLst>
              </a:custGeom>
              <a:solidFill>
                <a:srgbClr val="6EC0D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950;p24">
                <a:extLst>
                  <a:ext uri="{FF2B5EF4-FFF2-40B4-BE49-F238E27FC236}">
                    <a16:creationId xmlns:a16="http://schemas.microsoft.com/office/drawing/2014/main" id="{51FE83F1-E356-7AF9-065B-595A25B8D58D}"/>
                  </a:ext>
                </a:extLst>
              </p:cNvPr>
              <p:cNvSpPr/>
              <p:nvPr/>
            </p:nvSpPr>
            <p:spPr>
              <a:xfrm>
                <a:off x="5301842" y="4210349"/>
                <a:ext cx="272407" cy="134180"/>
              </a:xfrm>
              <a:custGeom>
                <a:avLst/>
                <a:gdLst/>
                <a:ahLst/>
                <a:cxnLst/>
                <a:rect l="l" t="t" r="r" b="b"/>
                <a:pathLst>
                  <a:path w="13460" h="6630" extrusionOk="0">
                    <a:moveTo>
                      <a:pt x="3340" y="0"/>
                    </a:moveTo>
                    <a:cubicBezTo>
                      <a:pt x="1496" y="0"/>
                      <a:pt x="1" y="1496"/>
                      <a:pt x="1" y="3340"/>
                    </a:cubicBezTo>
                    <a:cubicBezTo>
                      <a:pt x="1" y="5134"/>
                      <a:pt x="1496" y="6630"/>
                      <a:pt x="3340" y="6630"/>
                    </a:cubicBezTo>
                    <a:lnTo>
                      <a:pt x="10169" y="6630"/>
                    </a:lnTo>
                    <a:cubicBezTo>
                      <a:pt x="12014" y="6630"/>
                      <a:pt x="13459" y="5134"/>
                      <a:pt x="13459" y="3340"/>
                    </a:cubicBezTo>
                    <a:cubicBezTo>
                      <a:pt x="13459" y="1496"/>
                      <a:pt x="12014" y="0"/>
                      <a:pt x="10169" y="0"/>
                    </a:cubicBezTo>
                    <a:close/>
                  </a:path>
                </a:pathLst>
              </a:custGeom>
              <a:solidFill>
                <a:srgbClr val="589BA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951;p24">
                <a:extLst>
                  <a:ext uri="{FF2B5EF4-FFF2-40B4-BE49-F238E27FC236}">
                    <a16:creationId xmlns:a16="http://schemas.microsoft.com/office/drawing/2014/main" id="{7EFF4AA4-6B63-15D0-4854-7392F52682DE}"/>
                  </a:ext>
                </a:extLst>
              </p:cNvPr>
              <p:cNvSpPr/>
              <p:nvPr/>
            </p:nvSpPr>
            <p:spPr>
              <a:xfrm>
                <a:off x="5310929" y="4211360"/>
                <a:ext cx="169495" cy="130152"/>
              </a:xfrm>
              <a:custGeom>
                <a:avLst/>
                <a:gdLst/>
                <a:ahLst/>
                <a:cxnLst/>
                <a:rect l="l" t="t" r="r" b="b"/>
                <a:pathLst>
                  <a:path w="8375" h="6431" extrusionOk="0">
                    <a:moveTo>
                      <a:pt x="4885" y="0"/>
                    </a:moveTo>
                    <a:lnTo>
                      <a:pt x="0" y="4885"/>
                    </a:lnTo>
                    <a:cubicBezTo>
                      <a:pt x="399" y="5633"/>
                      <a:pt x="1097" y="6181"/>
                      <a:pt x="1895" y="6430"/>
                    </a:cubicBezTo>
                    <a:lnTo>
                      <a:pt x="8374" y="0"/>
                    </a:lnTo>
                    <a:close/>
                  </a:path>
                </a:pathLst>
              </a:custGeom>
              <a:solidFill>
                <a:srgbClr val="6EC0D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952;p24">
                <a:extLst>
                  <a:ext uri="{FF2B5EF4-FFF2-40B4-BE49-F238E27FC236}">
                    <a16:creationId xmlns:a16="http://schemas.microsoft.com/office/drawing/2014/main" id="{D0B63934-954D-6D31-512F-4965A2804B3A}"/>
                  </a:ext>
                </a:extLst>
              </p:cNvPr>
              <p:cNvSpPr/>
              <p:nvPr/>
            </p:nvSpPr>
            <p:spPr>
              <a:xfrm>
                <a:off x="5402730" y="4215388"/>
                <a:ext cx="198416" cy="129161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6382" extrusionOk="0">
                    <a:moveTo>
                      <a:pt x="6381" y="1"/>
                    </a:moveTo>
                    <a:lnTo>
                      <a:pt x="6381" y="1"/>
                    </a:lnTo>
                    <a:cubicBezTo>
                      <a:pt x="4287" y="2144"/>
                      <a:pt x="2144" y="4287"/>
                      <a:pt x="0" y="6381"/>
                    </a:cubicBezTo>
                    <a:lnTo>
                      <a:pt x="5184" y="6381"/>
                    </a:lnTo>
                    <a:cubicBezTo>
                      <a:pt x="5202" y="6381"/>
                      <a:pt x="5220" y="6381"/>
                      <a:pt x="5238" y="6381"/>
                    </a:cubicBezTo>
                    <a:cubicBezTo>
                      <a:pt x="8882" y="6381"/>
                      <a:pt x="9803" y="1340"/>
                      <a:pt x="6381" y="1"/>
                    </a:cubicBezTo>
                    <a:close/>
                  </a:path>
                </a:pathLst>
              </a:custGeom>
              <a:solidFill>
                <a:srgbClr val="6EC0D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sp>
            <p:nvSpPr>
              <p:cNvPr id="19" name="Google Shape;953;p24">
                <a:extLst>
                  <a:ext uri="{FF2B5EF4-FFF2-40B4-BE49-F238E27FC236}">
                    <a16:creationId xmlns:a16="http://schemas.microsoft.com/office/drawing/2014/main" id="{CBE85BCB-91BB-C840-060A-7C4BA9AA3DC7}"/>
                  </a:ext>
                </a:extLst>
              </p:cNvPr>
              <p:cNvSpPr/>
              <p:nvPr/>
            </p:nvSpPr>
            <p:spPr>
              <a:xfrm>
                <a:off x="5304878" y="4214376"/>
                <a:ext cx="44403" cy="44403"/>
              </a:xfrm>
              <a:custGeom>
                <a:avLst/>
                <a:gdLst/>
                <a:ahLst/>
                <a:cxnLst/>
                <a:rect l="l" t="t" r="r" b="b"/>
                <a:pathLst>
                  <a:path w="2194" h="2194" extrusionOk="0">
                    <a:moveTo>
                      <a:pt x="2194" y="1"/>
                    </a:moveTo>
                    <a:lnTo>
                      <a:pt x="2194" y="1"/>
                    </a:lnTo>
                    <a:cubicBezTo>
                      <a:pt x="1147" y="300"/>
                      <a:pt x="349" y="1147"/>
                      <a:pt x="0" y="2194"/>
                    </a:cubicBezTo>
                    <a:lnTo>
                      <a:pt x="2194" y="1"/>
                    </a:lnTo>
                    <a:close/>
                  </a:path>
                </a:pathLst>
              </a:custGeom>
              <a:solidFill>
                <a:srgbClr val="6EC0D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ea"/>
                  <a:ea typeface="+mj-ea"/>
                </a:endParaRPr>
              </a:p>
            </p:txBody>
          </p:sp>
          <p:grpSp>
            <p:nvGrpSpPr>
              <p:cNvPr id="20" name="Google Shape;954;p24">
                <a:extLst>
                  <a:ext uri="{FF2B5EF4-FFF2-40B4-BE49-F238E27FC236}">
                    <a16:creationId xmlns:a16="http://schemas.microsoft.com/office/drawing/2014/main" id="{DC0F6CF7-BF56-CF44-55AC-46AF8AB32C29}"/>
                  </a:ext>
                </a:extLst>
              </p:cNvPr>
              <p:cNvGrpSpPr/>
              <p:nvPr/>
            </p:nvGrpSpPr>
            <p:grpSpPr>
              <a:xfrm>
                <a:off x="4881190" y="3922844"/>
                <a:ext cx="924058" cy="281474"/>
                <a:chOff x="4881190" y="3922844"/>
                <a:chExt cx="924058" cy="281474"/>
              </a:xfrm>
            </p:grpSpPr>
            <p:grpSp>
              <p:nvGrpSpPr>
                <p:cNvPr id="29" name="Google Shape;955;p24">
                  <a:extLst>
                    <a:ext uri="{FF2B5EF4-FFF2-40B4-BE49-F238E27FC236}">
                      <a16:creationId xmlns:a16="http://schemas.microsoft.com/office/drawing/2014/main" id="{BBBCC427-470D-5170-F129-027DD1024914}"/>
                    </a:ext>
                  </a:extLst>
                </p:cNvPr>
                <p:cNvGrpSpPr/>
                <p:nvPr/>
              </p:nvGrpSpPr>
              <p:grpSpPr>
                <a:xfrm>
                  <a:off x="4881190" y="3922844"/>
                  <a:ext cx="924058" cy="281474"/>
                  <a:chOff x="4877886" y="3930945"/>
                  <a:chExt cx="914185" cy="278466"/>
                </a:xfrm>
              </p:grpSpPr>
              <p:sp>
                <p:nvSpPr>
                  <p:cNvPr id="31" name="Google Shape;956;p24">
                    <a:extLst>
                      <a:ext uri="{FF2B5EF4-FFF2-40B4-BE49-F238E27FC236}">
                        <a16:creationId xmlns:a16="http://schemas.microsoft.com/office/drawing/2014/main" id="{7E428E48-10DA-CA26-55DF-4936E15B0EA2}"/>
                      </a:ext>
                    </a:extLst>
                  </p:cNvPr>
                  <p:cNvSpPr/>
                  <p:nvPr/>
                </p:nvSpPr>
                <p:spPr>
                  <a:xfrm>
                    <a:off x="4877886" y="3930945"/>
                    <a:ext cx="914185" cy="2784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59" h="13908" extrusionOk="0">
                        <a:moveTo>
                          <a:pt x="45011" y="0"/>
                        </a:moveTo>
                        <a:lnTo>
                          <a:pt x="499" y="6730"/>
                        </a:lnTo>
                        <a:cubicBezTo>
                          <a:pt x="200" y="6779"/>
                          <a:pt x="0" y="6979"/>
                          <a:pt x="0" y="7278"/>
                        </a:cubicBezTo>
                        <a:lnTo>
                          <a:pt x="0" y="13359"/>
                        </a:lnTo>
                        <a:cubicBezTo>
                          <a:pt x="0" y="13658"/>
                          <a:pt x="250" y="13907"/>
                          <a:pt x="549" y="13907"/>
                        </a:cubicBezTo>
                        <a:cubicBezTo>
                          <a:pt x="848" y="13907"/>
                          <a:pt x="1097" y="13658"/>
                          <a:pt x="1097" y="13359"/>
                        </a:cubicBezTo>
                        <a:lnTo>
                          <a:pt x="1097" y="7776"/>
                        </a:lnTo>
                        <a:lnTo>
                          <a:pt x="44512" y="1197"/>
                        </a:lnTo>
                        <a:lnTo>
                          <a:pt x="44512" y="5633"/>
                        </a:lnTo>
                        <a:cubicBezTo>
                          <a:pt x="44512" y="5982"/>
                          <a:pt x="44786" y="6156"/>
                          <a:pt x="45067" y="6156"/>
                        </a:cubicBezTo>
                        <a:cubicBezTo>
                          <a:pt x="45347" y="6156"/>
                          <a:pt x="45634" y="5982"/>
                          <a:pt x="45659" y="5633"/>
                        </a:cubicBezTo>
                        <a:lnTo>
                          <a:pt x="45659" y="549"/>
                        </a:lnTo>
                        <a:cubicBezTo>
                          <a:pt x="45609" y="399"/>
                          <a:pt x="45559" y="250"/>
                          <a:pt x="45459" y="150"/>
                        </a:cubicBezTo>
                        <a:cubicBezTo>
                          <a:pt x="45310" y="50"/>
                          <a:pt x="45160" y="0"/>
                          <a:pt x="4501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2" name="Google Shape;957;p24">
                    <a:extLst>
                      <a:ext uri="{FF2B5EF4-FFF2-40B4-BE49-F238E27FC236}">
                        <a16:creationId xmlns:a16="http://schemas.microsoft.com/office/drawing/2014/main" id="{CB497BD1-9873-F0CE-4312-DBAD986CE404}"/>
                      </a:ext>
                    </a:extLst>
                  </p:cNvPr>
                  <p:cNvSpPr/>
                  <p:nvPr/>
                </p:nvSpPr>
                <p:spPr>
                  <a:xfrm>
                    <a:off x="4955732" y="4053700"/>
                    <a:ext cx="21964" cy="139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7" h="6979" extrusionOk="0">
                        <a:moveTo>
                          <a:pt x="549" y="0"/>
                        </a:moveTo>
                        <a:cubicBezTo>
                          <a:pt x="249" y="0"/>
                          <a:pt x="0" y="250"/>
                          <a:pt x="0" y="549"/>
                        </a:cubicBezTo>
                        <a:lnTo>
                          <a:pt x="0" y="6431"/>
                        </a:lnTo>
                        <a:cubicBezTo>
                          <a:pt x="0" y="6730"/>
                          <a:pt x="249" y="6979"/>
                          <a:pt x="549" y="6979"/>
                        </a:cubicBezTo>
                        <a:cubicBezTo>
                          <a:pt x="848" y="6979"/>
                          <a:pt x="1097" y="6730"/>
                          <a:pt x="1097" y="6431"/>
                        </a:cubicBezTo>
                        <a:lnTo>
                          <a:pt x="1097" y="1496"/>
                        </a:lnTo>
                        <a:cubicBezTo>
                          <a:pt x="1097" y="250"/>
                          <a:pt x="1097" y="0"/>
                          <a:pt x="54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3" name="Google Shape;958;p24">
                    <a:extLst>
                      <a:ext uri="{FF2B5EF4-FFF2-40B4-BE49-F238E27FC236}">
                        <a16:creationId xmlns:a16="http://schemas.microsoft.com/office/drawing/2014/main" id="{75A76A2C-2225-BD95-04F4-EE4D2F604405}"/>
                      </a:ext>
                    </a:extLst>
                  </p:cNvPr>
                  <p:cNvSpPr/>
                  <p:nvPr/>
                </p:nvSpPr>
                <p:spPr>
                  <a:xfrm>
                    <a:off x="5035560" y="4042728"/>
                    <a:ext cx="21984" cy="139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8" h="6979" extrusionOk="0">
                        <a:moveTo>
                          <a:pt x="549" y="0"/>
                        </a:moveTo>
                        <a:cubicBezTo>
                          <a:pt x="250" y="0"/>
                          <a:pt x="1" y="249"/>
                          <a:pt x="1" y="548"/>
                        </a:cubicBezTo>
                        <a:lnTo>
                          <a:pt x="1" y="6430"/>
                        </a:lnTo>
                        <a:cubicBezTo>
                          <a:pt x="1" y="6729"/>
                          <a:pt x="250" y="6979"/>
                          <a:pt x="549" y="6979"/>
                        </a:cubicBezTo>
                        <a:cubicBezTo>
                          <a:pt x="848" y="6979"/>
                          <a:pt x="1097" y="6729"/>
                          <a:pt x="1097" y="6430"/>
                        </a:cubicBezTo>
                        <a:lnTo>
                          <a:pt x="1097" y="1446"/>
                        </a:lnTo>
                        <a:cubicBezTo>
                          <a:pt x="1097" y="249"/>
                          <a:pt x="1097" y="0"/>
                          <a:pt x="54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4" name="Google Shape;959;p24">
                    <a:extLst>
                      <a:ext uri="{FF2B5EF4-FFF2-40B4-BE49-F238E27FC236}">
                        <a16:creationId xmlns:a16="http://schemas.microsoft.com/office/drawing/2014/main" id="{9FB05512-E227-00BE-0E46-ED232EBA7EF3}"/>
                      </a:ext>
                    </a:extLst>
                  </p:cNvPr>
                  <p:cNvSpPr/>
                  <p:nvPr/>
                </p:nvSpPr>
                <p:spPr>
                  <a:xfrm>
                    <a:off x="5115407" y="4031735"/>
                    <a:ext cx="22965" cy="139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6980" extrusionOk="0">
                        <a:moveTo>
                          <a:pt x="599" y="1"/>
                        </a:moveTo>
                        <a:cubicBezTo>
                          <a:pt x="250" y="1"/>
                          <a:pt x="0" y="250"/>
                          <a:pt x="0" y="549"/>
                        </a:cubicBezTo>
                        <a:lnTo>
                          <a:pt x="0" y="6431"/>
                        </a:lnTo>
                        <a:cubicBezTo>
                          <a:pt x="0" y="6730"/>
                          <a:pt x="250" y="6979"/>
                          <a:pt x="599" y="6979"/>
                        </a:cubicBezTo>
                        <a:cubicBezTo>
                          <a:pt x="848" y="6979"/>
                          <a:pt x="1097" y="6730"/>
                          <a:pt x="1147" y="6431"/>
                        </a:cubicBezTo>
                        <a:lnTo>
                          <a:pt x="1147" y="1496"/>
                        </a:lnTo>
                        <a:cubicBezTo>
                          <a:pt x="1147" y="250"/>
                          <a:pt x="1147" y="1"/>
                          <a:pt x="59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5" name="Google Shape;960;p24">
                    <a:extLst>
                      <a:ext uri="{FF2B5EF4-FFF2-40B4-BE49-F238E27FC236}">
                        <a16:creationId xmlns:a16="http://schemas.microsoft.com/office/drawing/2014/main" id="{D1BBA95B-29D7-E820-841E-830A9E6CCBCA}"/>
                      </a:ext>
                    </a:extLst>
                  </p:cNvPr>
                  <p:cNvSpPr/>
                  <p:nvPr/>
                </p:nvSpPr>
                <p:spPr>
                  <a:xfrm>
                    <a:off x="5196236" y="4020763"/>
                    <a:ext cx="21984" cy="139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8" h="6979" extrusionOk="0">
                        <a:moveTo>
                          <a:pt x="549" y="1"/>
                        </a:moveTo>
                        <a:cubicBezTo>
                          <a:pt x="250" y="1"/>
                          <a:pt x="1" y="250"/>
                          <a:pt x="1" y="549"/>
                        </a:cubicBezTo>
                        <a:lnTo>
                          <a:pt x="1" y="6431"/>
                        </a:lnTo>
                        <a:cubicBezTo>
                          <a:pt x="1" y="6730"/>
                          <a:pt x="250" y="6979"/>
                          <a:pt x="549" y="6979"/>
                        </a:cubicBezTo>
                        <a:cubicBezTo>
                          <a:pt x="848" y="6979"/>
                          <a:pt x="1048" y="6730"/>
                          <a:pt x="1098" y="6480"/>
                        </a:cubicBezTo>
                        <a:lnTo>
                          <a:pt x="1098" y="1496"/>
                        </a:lnTo>
                        <a:cubicBezTo>
                          <a:pt x="1098" y="250"/>
                          <a:pt x="1098" y="1"/>
                          <a:pt x="54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6" name="Google Shape;961;p24">
                    <a:extLst>
                      <a:ext uri="{FF2B5EF4-FFF2-40B4-BE49-F238E27FC236}">
                        <a16:creationId xmlns:a16="http://schemas.microsoft.com/office/drawing/2014/main" id="{41DA7DA6-341D-97DE-E7E0-37B513C77FF3}"/>
                      </a:ext>
                    </a:extLst>
                  </p:cNvPr>
                  <p:cNvSpPr/>
                  <p:nvPr/>
                </p:nvSpPr>
                <p:spPr>
                  <a:xfrm>
                    <a:off x="5276084" y="4009791"/>
                    <a:ext cx="21984" cy="139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8" h="6979" extrusionOk="0">
                        <a:moveTo>
                          <a:pt x="549" y="0"/>
                        </a:moveTo>
                        <a:cubicBezTo>
                          <a:pt x="250" y="0"/>
                          <a:pt x="1" y="249"/>
                          <a:pt x="1" y="549"/>
                        </a:cubicBezTo>
                        <a:lnTo>
                          <a:pt x="1" y="6430"/>
                        </a:lnTo>
                        <a:cubicBezTo>
                          <a:pt x="1" y="6729"/>
                          <a:pt x="250" y="6979"/>
                          <a:pt x="549" y="6979"/>
                        </a:cubicBezTo>
                        <a:cubicBezTo>
                          <a:pt x="848" y="6979"/>
                          <a:pt x="1097" y="6729"/>
                          <a:pt x="1097" y="6430"/>
                        </a:cubicBezTo>
                        <a:lnTo>
                          <a:pt x="1097" y="1446"/>
                        </a:lnTo>
                        <a:cubicBezTo>
                          <a:pt x="1097" y="249"/>
                          <a:pt x="1097" y="0"/>
                          <a:pt x="54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7" name="Google Shape;962;p24">
                    <a:extLst>
                      <a:ext uri="{FF2B5EF4-FFF2-40B4-BE49-F238E27FC236}">
                        <a16:creationId xmlns:a16="http://schemas.microsoft.com/office/drawing/2014/main" id="{5B98DA33-5C73-85B8-F682-F62E857C9185}"/>
                      </a:ext>
                    </a:extLst>
                  </p:cNvPr>
                  <p:cNvSpPr/>
                  <p:nvPr/>
                </p:nvSpPr>
                <p:spPr>
                  <a:xfrm>
                    <a:off x="5355932" y="3998799"/>
                    <a:ext cx="21964" cy="139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7" h="6980" extrusionOk="0">
                        <a:moveTo>
                          <a:pt x="549" y="1"/>
                        </a:moveTo>
                        <a:cubicBezTo>
                          <a:pt x="249" y="1"/>
                          <a:pt x="0" y="250"/>
                          <a:pt x="0" y="549"/>
                        </a:cubicBezTo>
                        <a:lnTo>
                          <a:pt x="0" y="6431"/>
                        </a:lnTo>
                        <a:cubicBezTo>
                          <a:pt x="0" y="6730"/>
                          <a:pt x="249" y="6979"/>
                          <a:pt x="549" y="6979"/>
                        </a:cubicBezTo>
                        <a:cubicBezTo>
                          <a:pt x="848" y="6979"/>
                          <a:pt x="1097" y="6730"/>
                          <a:pt x="1097" y="6431"/>
                        </a:cubicBezTo>
                        <a:lnTo>
                          <a:pt x="1097" y="1446"/>
                        </a:lnTo>
                        <a:cubicBezTo>
                          <a:pt x="1097" y="250"/>
                          <a:pt x="1097" y="1"/>
                          <a:pt x="54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8" name="Google Shape;963;p24">
                    <a:extLst>
                      <a:ext uri="{FF2B5EF4-FFF2-40B4-BE49-F238E27FC236}">
                        <a16:creationId xmlns:a16="http://schemas.microsoft.com/office/drawing/2014/main" id="{50C3B9D2-02BF-067D-A439-5011BF58B98A}"/>
                      </a:ext>
                    </a:extLst>
                  </p:cNvPr>
                  <p:cNvSpPr/>
                  <p:nvPr/>
                </p:nvSpPr>
                <p:spPr>
                  <a:xfrm>
                    <a:off x="5435860" y="3987827"/>
                    <a:ext cx="22885" cy="138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3" h="6936" extrusionOk="0">
                        <a:moveTo>
                          <a:pt x="594" y="1"/>
                        </a:moveTo>
                        <a:cubicBezTo>
                          <a:pt x="245" y="1"/>
                          <a:pt x="46" y="250"/>
                          <a:pt x="46" y="549"/>
                        </a:cubicBezTo>
                        <a:lnTo>
                          <a:pt x="46" y="6381"/>
                        </a:lnTo>
                        <a:cubicBezTo>
                          <a:pt x="0" y="6700"/>
                          <a:pt x="246" y="6936"/>
                          <a:pt x="517" y="6936"/>
                        </a:cubicBezTo>
                        <a:cubicBezTo>
                          <a:pt x="543" y="6936"/>
                          <a:pt x="568" y="6933"/>
                          <a:pt x="594" y="6929"/>
                        </a:cubicBezTo>
                        <a:cubicBezTo>
                          <a:pt x="616" y="6933"/>
                          <a:pt x="637" y="6936"/>
                          <a:pt x="658" y="6936"/>
                        </a:cubicBezTo>
                        <a:cubicBezTo>
                          <a:pt x="885" y="6936"/>
                          <a:pt x="1097" y="6704"/>
                          <a:pt x="1142" y="6431"/>
                        </a:cubicBezTo>
                        <a:lnTo>
                          <a:pt x="1142" y="1446"/>
                        </a:lnTo>
                        <a:cubicBezTo>
                          <a:pt x="1142" y="250"/>
                          <a:pt x="1142" y="1"/>
                          <a:pt x="59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9" name="Google Shape;964;p24">
                    <a:extLst>
                      <a:ext uri="{FF2B5EF4-FFF2-40B4-BE49-F238E27FC236}">
                        <a16:creationId xmlns:a16="http://schemas.microsoft.com/office/drawing/2014/main" id="{FC8938D9-87C6-424D-6559-AFE55552E9BD}"/>
                      </a:ext>
                    </a:extLst>
                  </p:cNvPr>
                  <p:cNvSpPr/>
                  <p:nvPr/>
                </p:nvSpPr>
                <p:spPr>
                  <a:xfrm>
                    <a:off x="5516608" y="3976855"/>
                    <a:ext cx="22965" cy="138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7" h="6936" extrusionOk="0">
                        <a:moveTo>
                          <a:pt x="598" y="0"/>
                        </a:moveTo>
                        <a:cubicBezTo>
                          <a:pt x="250" y="0"/>
                          <a:pt x="0" y="250"/>
                          <a:pt x="0" y="549"/>
                        </a:cubicBezTo>
                        <a:lnTo>
                          <a:pt x="0" y="6381"/>
                        </a:lnTo>
                        <a:cubicBezTo>
                          <a:pt x="0" y="6730"/>
                          <a:pt x="250" y="6929"/>
                          <a:pt x="598" y="6929"/>
                        </a:cubicBezTo>
                        <a:cubicBezTo>
                          <a:pt x="620" y="6933"/>
                          <a:pt x="642" y="6935"/>
                          <a:pt x="663" y="6935"/>
                        </a:cubicBezTo>
                        <a:cubicBezTo>
                          <a:pt x="889" y="6935"/>
                          <a:pt x="1101" y="6704"/>
                          <a:pt x="1147" y="6430"/>
                        </a:cubicBezTo>
                        <a:lnTo>
                          <a:pt x="1147" y="1496"/>
                        </a:lnTo>
                        <a:cubicBezTo>
                          <a:pt x="1147" y="250"/>
                          <a:pt x="1147" y="0"/>
                          <a:pt x="59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0" name="Google Shape;965;p24">
                    <a:extLst>
                      <a:ext uri="{FF2B5EF4-FFF2-40B4-BE49-F238E27FC236}">
                        <a16:creationId xmlns:a16="http://schemas.microsoft.com/office/drawing/2014/main" id="{0FEEA004-B9C0-99EC-9067-C857FF86F6FF}"/>
                      </a:ext>
                    </a:extLst>
                  </p:cNvPr>
                  <p:cNvSpPr/>
                  <p:nvPr/>
                </p:nvSpPr>
                <p:spPr>
                  <a:xfrm>
                    <a:off x="5596436" y="3964882"/>
                    <a:ext cx="21984" cy="139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8" h="6979" extrusionOk="0">
                        <a:moveTo>
                          <a:pt x="549" y="0"/>
                        </a:moveTo>
                        <a:cubicBezTo>
                          <a:pt x="250" y="0"/>
                          <a:pt x="1" y="249"/>
                          <a:pt x="1" y="598"/>
                        </a:cubicBezTo>
                        <a:lnTo>
                          <a:pt x="1" y="6430"/>
                        </a:lnTo>
                        <a:cubicBezTo>
                          <a:pt x="1" y="6729"/>
                          <a:pt x="250" y="6979"/>
                          <a:pt x="549" y="6979"/>
                        </a:cubicBezTo>
                        <a:cubicBezTo>
                          <a:pt x="848" y="6979"/>
                          <a:pt x="1098" y="6779"/>
                          <a:pt x="1098" y="6480"/>
                        </a:cubicBezTo>
                        <a:lnTo>
                          <a:pt x="1098" y="1496"/>
                        </a:lnTo>
                        <a:cubicBezTo>
                          <a:pt x="1098" y="299"/>
                          <a:pt x="1098" y="0"/>
                          <a:pt x="54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30" name="Google Shape;966;p24">
                  <a:extLst>
                    <a:ext uri="{FF2B5EF4-FFF2-40B4-BE49-F238E27FC236}">
                      <a16:creationId xmlns:a16="http://schemas.microsoft.com/office/drawing/2014/main" id="{0906F62C-ACD7-00BD-20EE-6C797EB2EABA}"/>
                    </a:ext>
                  </a:extLst>
                </p:cNvPr>
                <p:cNvSpPr/>
                <p:nvPr/>
              </p:nvSpPr>
              <p:spPr>
                <a:xfrm>
                  <a:off x="5699269" y="3947043"/>
                  <a:ext cx="22221" cy="141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" h="6979" extrusionOk="0">
                      <a:moveTo>
                        <a:pt x="549" y="0"/>
                      </a:moveTo>
                      <a:cubicBezTo>
                        <a:pt x="250" y="0"/>
                        <a:pt x="1" y="249"/>
                        <a:pt x="1" y="598"/>
                      </a:cubicBezTo>
                      <a:lnTo>
                        <a:pt x="1" y="6430"/>
                      </a:lnTo>
                      <a:cubicBezTo>
                        <a:pt x="1" y="6729"/>
                        <a:pt x="250" y="6979"/>
                        <a:pt x="549" y="6979"/>
                      </a:cubicBezTo>
                      <a:cubicBezTo>
                        <a:pt x="848" y="6979"/>
                        <a:pt x="1098" y="6779"/>
                        <a:pt x="1098" y="6480"/>
                      </a:cubicBezTo>
                      <a:lnTo>
                        <a:pt x="1098" y="1496"/>
                      </a:lnTo>
                      <a:cubicBezTo>
                        <a:pt x="1098" y="299"/>
                        <a:pt x="1098" y="0"/>
                        <a:pt x="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21" name="Google Shape;967;p24">
                <a:extLst>
                  <a:ext uri="{FF2B5EF4-FFF2-40B4-BE49-F238E27FC236}">
                    <a16:creationId xmlns:a16="http://schemas.microsoft.com/office/drawing/2014/main" id="{0B885669-CECB-0A83-9DBA-B9B7C4FA9F4D}"/>
                  </a:ext>
                </a:extLst>
              </p:cNvPr>
              <p:cNvGrpSpPr/>
              <p:nvPr/>
            </p:nvGrpSpPr>
            <p:grpSpPr>
              <a:xfrm>
                <a:off x="3177352" y="4032677"/>
                <a:ext cx="2629738" cy="645766"/>
                <a:chOff x="3192253" y="4039604"/>
                <a:chExt cx="2601640" cy="638866"/>
              </a:xfrm>
            </p:grpSpPr>
            <p:grpSp>
              <p:nvGrpSpPr>
                <p:cNvPr id="22" name="Google Shape;968;p24">
                  <a:extLst>
                    <a:ext uri="{FF2B5EF4-FFF2-40B4-BE49-F238E27FC236}">
                      <a16:creationId xmlns:a16="http://schemas.microsoft.com/office/drawing/2014/main" id="{0D0BFA62-901D-C03C-FEF7-73934A83D5E7}"/>
                    </a:ext>
                  </a:extLst>
                </p:cNvPr>
                <p:cNvGrpSpPr/>
                <p:nvPr/>
              </p:nvGrpSpPr>
              <p:grpSpPr>
                <a:xfrm>
                  <a:off x="3192253" y="4039604"/>
                  <a:ext cx="2601640" cy="638862"/>
                  <a:chOff x="3192253" y="4039604"/>
                  <a:chExt cx="2601640" cy="638862"/>
                </a:xfrm>
              </p:grpSpPr>
              <p:sp>
                <p:nvSpPr>
                  <p:cNvPr id="27" name="Google Shape;969;p24">
                    <a:extLst>
                      <a:ext uri="{FF2B5EF4-FFF2-40B4-BE49-F238E27FC236}">
                        <a16:creationId xmlns:a16="http://schemas.microsoft.com/office/drawing/2014/main" id="{E654F044-378C-4E1E-16F6-8133CD71BA3F}"/>
                      </a:ext>
                    </a:extLst>
                  </p:cNvPr>
                  <p:cNvSpPr/>
                  <p:nvPr/>
                </p:nvSpPr>
                <p:spPr>
                  <a:xfrm>
                    <a:off x="3192253" y="4039604"/>
                    <a:ext cx="2601640" cy="6388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39" h="31908" extrusionOk="0">
                        <a:moveTo>
                          <a:pt x="129513" y="0"/>
                        </a:moveTo>
                        <a:cubicBezTo>
                          <a:pt x="129492" y="0"/>
                          <a:pt x="129470" y="2"/>
                          <a:pt x="129449" y="7"/>
                        </a:cubicBezTo>
                        <a:lnTo>
                          <a:pt x="64052" y="9577"/>
                        </a:lnTo>
                        <a:lnTo>
                          <a:pt x="64052" y="16356"/>
                        </a:lnTo>
                        <a:lnTo>
                          <a:pt x="1" y="16356"/>
                        </a:lnTo>
                        <a:lnTo>
                          <a:pt x="3041" y="31908"/>
                        </a:lnTo>
                        <a:lnTo>
                          <a:pt x="120626" y="31908"/>
                        </a:lnTo>
                        <a:lnTo>
                          <a:pt x="129848" y="505"/>
                        </a:lnTo>
                        <a:cubicBezTo>
                          <a:pt x="129939" y="232"/>
                          <a:pt x="129739" y="0"/>
                          <a:pt x="12951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28" name="Google Shape;970;p24">
                    <a:extLst>
                      <a:ext uri="{FF2B5EF4-FFF2-40B4-BE49-F238E27FC236}">
                        <a16:creationId xmlns:a16="http://schemas.microsoft.com/office/drawing/2014/main" id="{503CDC96-8B00-D32A-5D98-D272E8AFC656}"/>
                      </a:ext>
                    </a:extLst>
                  </p:cNvPr>
                  <p:cNvSpPr/>
                  <p:nvPr/>
                </p:nvSpPr>
                <p:spPr>
                  <a:xfrm>
                    <a:off x="3192253" y="4149505"/>
                    <a:ext cx="1399252" cy="310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884" h="15503" extrusionOk="0">
                        <a:moveTo>
                          <a:pt x="1" y="1"/>
                        </a:moveTo>
                        <a:lnTo>
                          <a:pt x="1" y="10917"/>
                        </a:lnTo>
                        <a:lnTo>
                          <a:pt x="3290" y="14306"/>
                        </a:lnTo>
                        <a:lnTo>
                          <a:pt x="68139" y="15503"/>
                        </a:lnTo>
                        <a:lnTo>
                          <a:pt x="69884" y="6730"/>
                        </a:lnTo>
                        <a:lnTo>
                          <a:pt x="64052" y="4088"/>
                        </a:lnTo>
                        <a:lnTo>
                          <a:pt x="27565" y="4088"/>
                        </a:lnTo>
                        <a:lnTo>
                          <a:pt x="23328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23" name="Google Shape;971;p24">
                  <a:extLst>
                    <a:ext uri="{FF2B5EF4-FFF2-40B4-BE49-F238E27FC236}">
                      <a16:creationId xmlns:a16="http://schemas.microsoft.com/office/drawing/2014/main" id="{F756FEDC-4A7A-304B-3F90-2A3952F32CDB}"/>
                    </a:ext>
                  </a:extLst>
                </p:cNvPr>
                <p:cNvSpPr/>
                <p:nvPr/>
              </p:nvSpPr>
              <p:spPr>
                <a:xfrm>
                  <a:off x="3220204" y="4512784"/>
                  <a:ext cx="2436198" cy="165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73" h="8275" extrusionOk="0">
                      <a:moveTo>
                        <a:pt x="0" y="0"/>
                      </a:moveTo>
                      <a:lnTo>
                        <a:pt x="1645" y="8275"/>
                      </a:lnTo>
                      <a:lnTo>
                        <a:pt x="119230" y="8275"/>
                      </a:lnTo>
                      <a:lnTo>
                        <a:pt x="12167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24" name="Google Shape;972;p24">
                  <a:extLst>
                    <a:ext uri="{FF2B5EF4-FFF2-40B4-BE49-F238E27FC236}">
                      <a16:creationId xmlns:a16="http://schemas.microsoft.com/office/drawing/2014/main" id="{73BD6604-61DC-DCE6-A697-B88549AAE172}"/>
                    </a:ext>
                  </a:extLst>
                </p:cNvPr>
                <p:cNvSpPr/>
                <p:nvPr/>
              </p:nvSpPr>
              <p:spPr>
                <a:xfrm>
                  <a:off x="3192253" y="4368065"/>
                  <a:ext cx="209610" cy="310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9" h="15503" extrusionOk="0">
                      <a:moveTo>
                        <a:pt x="1" y="1"/>
                      </a:moveTo>
                      <a:lnTo>
                        <a:pt x="3041" y="15503"/>
                      </a:lnTo>
                      <a:lnTo>
                        <a:pt x="10468" y="15503"/>
                      </a:lnTo>
                      <a:lnTo>
                        <a:pt x="10468" y="1"/>
                      </a:lnTo>
                      <a:close/>
                    </a:path>
                  </a:pathLst>
                </a:custGeom>
                <a:solidFill>
                  <a:srgbClr val="9A171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25" name="Google Shape;973;p24">
                  <a:extLst>
                    <a:ext uri="{FF2B5EF4-FFF2-40B4-BE49-F238E27FC236}">
                      <a16:creationId xmlns:a16="http://schemas.microsoft.com/office/drawing/2014/main" id="{F388E4E6-3CEE-D047-5DD8-E16D14158380}"/>
                    </a:ext>
                  </a:extLst>
                </p:cNvPr>
                <p:cNvSpPr/>
                <p:nvPr/>
              </p:nvSpPr>
              <p:spPr>
                <a:xfrm>
                  <a:off x="3220204" y="4512784"/>
                  <a:ext cx="181660" cy="165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3" h="8275" extrusionOk="0">
                      <a:moveTo>
                        <a:pt x="0" y="0"/>
                      </a:moveTo>
                      <a:lnTo>
                        <a:pt x="1645" y="8275"/>
                      </a:lnTo>
                      <a:lnTo>
                        <a:pt x="9072" y="8275"/>
                      </a:lnTo>
                      <a:lnTo>
                        <a:pt x="907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Google Shape;974;p24">
                  <a:extLst>
                    <a:ext uri="{FF2B5EF4-FFF2-40B4-BE49-F238E27FC236}">
                      <a16:creationId xmlns:a16="http://schemas.microsoft.com/office/drawing/2014/main" id="{1AD7F4B7-5C50-BC58-A143-0C4BE11883C0}"/>
                    </a:ext>
                  </a:extLst>
                </p:cNvPr>
                <p:cNvSpPr/>
                <p:nvPr/>
              </p:nvSpPr>
              <p:spPr>
                <a:xfrm>
                  <a:off x="3192253" y="4149505"/>
                  <a:ext cx="209610" cy="289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9" h="14456" extrusionOk="0">
                      <a:moveTo>
                        <a:pt x="1" y="1"/>
                      </a:moveTo>
                      <a:lnTo>
                        <a:pt x="1" y="10917"/>
                      </a:lnTo>
                      <a:lnTo>
                        <a:pt x="3290" y="14306"/>
                      </a:lnTo>
                      <a:lnTo>
                        <a:pt x="10468" y="14456"/>
                      </a:lnTo>
                      <a:lnTo>
                        <a:pt x="10468" y="1"/>
                      </a:lnTo>
                      <a:close/>
                    </a:path>
                  </a:pathLst>
                </a:custGeom>
                <a:solidFill>
                  <a:srgbClr val="9A171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+mj-ea"/>
                    <a:ea typeface="+mj-ea"/>
                  </a:endParaRPr>
                </a:p>
              </p:txBody>
            </p:sp>
          </p:grpSp>
        </p:grpSp>
      </p:grpSp>
      <p:sp>
        <p:nvSpPr>
          <p:cNvPr id="126" name="슬라이드 번호 개체 틀 1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0425A-452F-4B82-A0C5-AF84861F76DE}" type="slidenum">
              <a:rPr lang="ko-KR" altLang="en-US" smtClean="0"/>
              <a:pPr/>
              <a:t>9</a:t>
            </a:fld>
            <a:endParaRPr lang="ko-KR" altLang="en-US"/>
          </a:p>
        </p:txBody>
      </p:sp>
      <p:grpSp>
        <p:nvGrpSpPr>
          <p:cNvPr id="138" name="그룹 137"/>
          <p:cNvGrpSpPr/>
          <p:nvPr/>
        </p:nvGrpSpPr>
        <p:grpSpPr>
          <a:xfrm>
            <a:off x="9295779" y="4758522"/>
            <a:ext cx="2055710" cy="1232369"/>
            <a:chOff x="9283977" y="2798701"/>
            <a:chExt cx="2055710" cy="1232369"/>
          </a:xfrm>
        </p:grpSpPr>
        <p:sp>
          <p:nvSpPr>
            <p:cNvPr id="69" name="Google Shape;985;p24">
              <a:extLst>
                <a:ext uri="{FF2B5EF4-FFF2-40B4-BE49-F238E27FC236}">
                  <a16:creationId xmlns:a16="http://schemas.microsoft.com/office/drawing/2014/main" id="{217F538F-7F7B-E80B-60FF-8DE42003D5FE}"/>
                </a:ext>
              </a:extLst>
            </p:cNvPr>
            <p:cNvSpPr txBox="1"/>
            <p:nvPr/>
          </p:nvSpPr>
          <p:spPr>
            <a:xfrm flipH="1">
              <a:off x="9283977" y="3577070"/>
              <a:ext cx="2055710" cy="4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667" b="1" dirty="0">
                  <a:solidFill>
                    <a:schemeClr val="accent2"/>
                  </a:solidFill>
                  <a:latin typeface="+mj-ea"/>
                  <a:ea typeface="+mj-ea"/>
                  <a:cs typeface="Fira Sans Extra Condensed SemiBold"/>
                  <a:sym typeface="Fira Sans Extra Condensed SemiBold"/>
                </a:rPr>
                <a:t>업적 시스템</a:t>
              </a:r>
              <a:endParaRPr sz="2667" b="1" dirty="0">
                <a:solidFill>
                  <a:schemeClr val="accent2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endParaRPr>
            </a:p>
          </p:txBody>
        </p:sp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4411" y="2798701"/>
              <a:ext cx="914842" cy="914842"/>
            </a:xfrm>
            <a:prstGeom prst="rect">
              <a:avLst/>
            </a:prstGeom>
          </p:spPr>
        </p:pic>
      </p:grpSp>
      <p:grpSp>
        <p:nvGrpSpPr>
          <p:cNvPr id="136" name="그룹 135"/>
          <p:cNvGrpSpPr/>
          <p:nvPr/>
        </p:nvGrpSpPr>
        <p:grpSpPr>
          <a:xfrm>
            <a:off x="1555342" y="1814203"/>
            <a:ext cx="2365200" cy="1368842"/>
            <a:chOff x="3262953" y="1317611"/>
            <a:chExt cx="2365200" cy="1368842"/>
          </a:xfrm>
        </p:grpSpPr>
        <p:sp>
          <p:nvSpPr>
            <p:cNvPr id="65" name="Google Shape;982;p24">
              <a:extLst>
                <a:ext uri="{FF2B5EF4-FFF2-40B4-BE49-F238E27FC236}">
                  <a16:creationId xmlns:a16="http://schemas.microsoft.com/office/drawing/2014/main" id="{93F9B3DF-012C-5195-DF0A-8860B9F9B481}"/>
                </a:ext>
              </a:extLst>
            </p:cNvPr>
            <p:cNvSpPr txBox="1"/>
            <p:nvPr/>
          </p:nvSpPr>
          <p:spPr>
            <a:xfrm flipH="1">
              <a:off x="3262953" y="2232453"/>
              <a:ext cx="2365200" cy="4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667" b="1" dirty="0">
                  <a:solidFill>
                    <a:schemeClr val="accent1"/>
                  </a:solidFill>
                  <a:latin typeface="+mj-ea"/>
                  <a:ea typeface="+mj-ea"/>
                  <a:cs typeface="Fira Sans Extra Condensed SemiBold"/>
                  <a:sym typeface="Fira Sans Extra Condensed SemiBold"/>
                </a:rPr>
                <a:t>나만의 어장</a:t>
              </a:r>
              <a:endParaRPr sz="2667" b="1" dirty="0">
                <a:solidFill>
                  <a:schemeClr val="accent1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endParaRPr>
            </a:p>
          </p:txBody>
        </p:sp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132" y="1317611"/>
              <a:ext cx="914842" cy="914842"/>
            </a:xfrm>
            <a:prstGeom prst="rect">
              <a:avLst/>
            </a:prstGeom>
          </p:spPr>
        </p:pic>
      </p:grpSp>
      <p:grpSp>
        <p:nvGrpSpPr>
          <p:cNvPr id="137" name="그룹 136"/>
          <p:cNvGrpSpPr/>
          <p:nvPr/>
        </p:nvGrpSpPr>
        <p:grpSpPr>
          <a:xfrm>
            <a:off x="8156124" y="1864158"/>
            <a:ext cx="2365200" cy="1337343"/>
            <a:chOff x="6182490" y="1505762"/>
            <a:chExt cx="2365200" cy="1337343"/>
          </a:xfrm>
        </p:grpSpPr>
        <p:sp>
          <p:nvSpPr>
            <p:cNvPr id="58" name="Google Shape;976;p24">
              <a:extLst>
                <a:ext uri="{FF2B5EF4-FFF2-40B4-BE49-F238E27FC236}">
                  <a16:creationId xmlns:a16="http://schemas.microsoft.com/office/drawing/2014/main" id="{D3658E59-FCFD-E39D-C465-BD78A26400FF}"/>
                </a:ext>
              </a:extLst>
            </p:cNvPr>
            <p:cNvSpPr txBox="1"/>
            <p:nvPr/>
          </p:nvSpPr>
          <p:spPr>
            <a:xfrm flipH="1">
              <a:off x="6182490" y="2389105"/>
              <a:ext cx="2365200" cy="4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667" b="1" dirty="0" err="1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  <a:cs typeface="Fira Sans Extra Condensed SemiBold"/>
                  <a:sym typeface="Fira Sans Extra Condensed SemiBold"/>
                </a:rPr>
                <a:t>피싱모드</a:t>
              </a:r>
              <a:endParaRPr sz="2667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Fira Sans Extra Condensed SemiBold"/>
                <a:sym typeface="Fira Sans Extra Condensed SemiBold"/>
              </a:endParaRPr>
            </a:p>
          </p:txBody>
        </p:sp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669" y="1505762"/>
              <a:ext cx="914842" cy="914842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B4B3FE-AF0E-80B4-35B1-03899D76A1C3}"/>
              </a:ext>
            </a:extLst>
          </p:cNvPr>
          <p:cNvGrpSpPr/>
          <p:nvPr/>
        </p:nvGrpSpPr>
        <p:grpSpPr>
          <a:xfrm>
            <a:off x="4893083" y="781312"/>
            <a:ext cx="2365200" cy="1211951"/>
            <a:chOff x="4746736" y="2364105"/>
            <a:chExt cx="2365200" cy="1211951"/>
          </a:xfrm>
        </p:grpSpPr>
        <p:pic>
          <p:nvPicPr>
            <p:cNvPr id="3" name="그림 2" descr="카메라, 카메라 및 광학, 원, 포인트 앤 슛 카메라이(가) 표시된 사진&#10;&#10;자동 생성된 설명">
              <a:extLst>
                <a:ext uri="{FF2B5EF4-FFF2-40B4-BE49-F238E27FC236}">
                  <a16:creationId xmlns:a16="http://schemas.microsoft.com/office/drawing/2014/main" id="{C59E4BBD-E63F-93E1-A168-4E2895870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1915" y="2364105"/>
              <a:ext cx="914842" cy="914842"/>
            </a:xfrm>
            <a:prstGeom prst="rect">
              <a:avLst/>
            </a:prstGeom>
          </p:spPr>
        </p:pic>
        <p:sp>
          <p:nvSpPr>
            <p:cNvPr id="4" name="Google Shape;976;p24">
              <a:extLst>
                <a:ext uri="{FF2B5EF4-FFF2-40B4-BE49-F238E27FC236}">
                  <a16:creationId xmlns:a16="http://schemas.microsoft.com/office/drawing/2014/main" id="{1B716F61-6EB1-9827-9E09-D1E18F0A189F}"/>
                </a:ext>
              </a:extLst>
            </p:cNvPr>
            <p:cNvSpPr txBox="1"/>
            <p:nvPr/>
          </p:nvSpPr>
          <p:spPr>
            <a:xfrm flipH="1">
              <a:off x="4746736" y="3122056"/>
              <a:ext cx="2365200" cy="4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667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Fira Sans Extra Condensed SemiBold"/>
                  <a:sym typeface="Fira Sans Extra Condensed SemiBold"/>
                </a:rPr>
                <a:t>물고기식별</a:t>
              </a:r>
              <a:endParaRPr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FC4BF0F-D188-49A9-58D9-E81A93B863C0}"/>
              </a:ext>
            </a:extLst>
          </p:cNvPr>
          <p:cNvGrpSpPr/>
          <p:nvPr/>
        </p:nvGrpSpPr>
        <p:grpSpPr>
          <a:xfrm>
            <a:off x="2472639" y="2025717"/>
            <a:ext cx="7246722" cy="6280699"/>
            <a:chOff x="2260606" y="2155166"/>
            <a:chExt cx="7246722" cy="6280699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D0C503D-DED6-2C49-4E7B-3C166C6B8B54}"/>
                </a:ext>
              </a:extLst>
            </p:cNvPr>
            <p:cNvGrpSpPr/>
            <p:nvPr/>
          </p:nvGrpSpPr>
          <p:grpSpPr>
            <a:xfrm>
              <a:off x="2260606" y="2344877"/>
              <a:ext cx="7246722" cy="6090988"/>
              <a:chOff x="2260606" y="2344877"/>
              <a:chExt cx="7246722" cy="6090988"/>
            </a:xfrm>
          </p:grpSpPr>
          <p:sp>
            <p:nvSpPr>
              <p:cNvPr id="57" name="Google Shape;2673;p46">
                <a:extLst>
                  <a:ext uri="{FF2B5EF4-FFF2-40B4-BE49-F238E27FC236}">
                    <a16:creationId xmlns:a16="http://schemas.microsoft.com/office/drawing/2014/main" id="{AA4419B8-67F8-0AEE-9879-4EEE6FA57F95}"/>
                  </a:ext>
                </a:extLst>
              </p:cNvPr>
              <p:cNvSpPr/>
              <p:nvPr/>
            </p:nvSpPr>
            <p:spPr>
              <a:xfrm>
                <a:off x="2495948" y="2344877"/>
                <a:ext cx="6776038" cy="6090988"/>
              </a:xfrm>
              <a:prstGeom prst="arc">
                <a:avLst>
                  <a:gd name="adj1" fmla="val 10802092"/>
                  <a:gd name="adj2" fmla="val 0"/>
                </a:avLst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674;p46">
                <a:extLst>
                  <a:ext uri="{FF2B5EF4-FFF2-40B4-BE49-F238E27FC236}">
                    <a16:creationId xmlns:a16="http://schemas.microsoft.com/office/drawing/2014/main" id="{690DEEF3-41BB-4A44-46EE-95A8C6F5D797}"/>
                  </a:ext>
                </a:extLst>
              </p:cNvPr>
              <p:cNvSpPr/>
              <p:nvPr/>
            </p:nvSpPr>
            <p:spPr>
              <a:xfrm>
                <a:off x="2260606" y="5119276"/>
                <a:ext cx="437440" cy="393216"/>
              </a:xfrm>
              <a:prstGeom prst="ellipse">
                <a:avLst/>
              </a:prstGeom>
              <a:solidFill>
                <a:srgbClr val="BCA8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676;p46">
                <a:extLst>
                  <a:ext uri="{FF2B5EF4-FFF2-40B4-BE49-F238E27FC236}">
                    <a16:creationId xmlns:a16="http://schemas.microsoft.com/office/drawing/2014/main" id="{73037BCC-2BD9-EC0E-E42C-033AF714BC1B}"/>
                  </a:ext>
                </a:extLst>
              </p:cNvPr>
              <p:cNvSpPr/>
              <p:nvPr/>
            </p:nvSpPr>
            <p:spPr>
              <a:xfrm>
                <a:off x="3226622" y="3100582"/>
                <a:ext cx="437440" cy="39321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2678;p46">
                <a:extLst>
                  <a:ext uri="{FF2B5EF4-FFF2-40B4-BE49-F238E27FC236}">
                    <a16:creationId xmlns:a16="http://schemas.microsoft.com/office/drawing/2014/main" id="{501F33E4-F92F-24B0-401F-5F3B6C270ABC}"/>
                  </a:ext>
                </a:extLst>
              </p:cNvPr>
              <p:cNvSpPr/>
              <p:nvPr/>
            </p:nvSpPr>
            <p:spPr>
              <a:xfrm flipH="1">
                <a:off x="9069888" y="5119276"/>
                <a:ext cx="437440" cy="393216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680;p46">
                <a:extLst>
                  <a:ext uri="{FF2B5EF4-FFF2-40B4-BE49-F238E27FC236}">
                    <a16:creationId xmlns:a16="http://schemas.microsoft.com/office/drawing/2014/main" id="{CC5AE86B-40D4-3E64-C246-5E9D281F30A2}"/>
                  </a:ext>
                </a:extLst>
              </p:cNvPr>
              <p:cNvSpPr/>
              <p:nvPr/>
            </p:nvSpPr>
            <p:spPr>
              <a:xfrm flipH="1">
                <a:off x="8103873" y="3100582"/>
                <a:ext cx="437440" cy="39321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3" name="Google Shape;2677;p46">
              <a:extLst>
                <a:ext uri="{FF2B5EF4-FFF2-40B4-BE49-F238E27FC236}">
                  <a16:creationId xmlns:a16="http://schemas.microsoft.com/office/drawing/2014/main" id="{E0338557-20DB-8434-EB7B-63959D152DCC}"/>
                </a:ext>
              </a:extLst>
            </p:cNvPr>
            <p:cNvSpPr/>
            <p:nvPr/>
          </p:nvSpPr>
          <p:spPr>
            <a:xfrm>
              <a:off x="5665247" y="2155166"/>
              <a:ext cx="437440" cy="393216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F19CAA6-31C5-3A8E-DC9C-B56056A2E78C}"/>
              </a:ext>
            </a:extLst>
          </p:cNvPr>
          <p:cNvGrpSpPr/>
          <p:nvPr/>
        </p:nvGrpSpPr>
        <p:grpSpPr>
          <a:xfrm>
            <a:off x="793624" y="4809588"/>
            <a:ext cx="2365200" cy="1265821"/>
            <a:chOff x="793624" y="4861543"/>
            <a:chExt cx="2365200" cy="1265821"/>
          </a:xfrm>
        </p:grpSpPr>
        <p:sp>
          <p:nvSpPr>
            <p:cNvPr id="61" name="Google Shape;979;p24">
              <a:extLst>
                <a:ext uri="{FF2B5EF4-FFF2-40B4-BE49-F238E27FC236}">
                  <a16:creationId xmlns:a16="http://schemas.microsoft.com/office/drawing/2014/main" id="{0CE15E5A-9538-7043-B471-C2E5963EC78B}"/>
                </a:ext>
              </a:extLst>
            </p:cNvPr>
            <p:cNvSpPr txBox="1"/>
            <p:nvPr/>
          </p:nvSpPr>
          <p:spPr>
            <a:xfrm flipH="1">
              <a:off x="793624" y="5673364"/>
              <a:ext cx="2365200" cy="4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667" b="1" dirty="0" err="1">
                  <a:solidFill>
                    <a:schemeClr val="dk2"/>
                  </a:solidFill>
                  <a:latin typeface="+mj-ea"/>
                  <a:ea typeface="+mj-ea"/>
                  <a:cs typeface="Fira Sans Extra Condensed SemiBold"/>
                  <a:sym typeface="Fira Sans Extra Condensed SemiBold"/>
                </a:rPr>
                <a:t>뉴비가이드</a:t>
              </a:r>
              <a:endParaRPr sz="2667" b="1" dirty="0">
                <a:solidFill>
                  <a:schemeClr val="dk2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endParaRPr>
            </a:p>
          </p:txBody>
        </p:sp>
        <p:pic>
          <p:nvPicPr>
            <p:cNvPr id="80" name="그림 79" descr="스케치, 디자인이(가) 표시된 사진&#10;&#10;자동 생성된 설명">
              <a:extLst>
                <a:ext uri="{FF2B5EF4-FFF2-40B4-BE49-F238E27FC236}">
                  <a16:creationId xmlns:a16="http://schemas.microsoft.com/office/drawing/2014/main" id="{0843DE76-05F9-CDBF-BFCC-92E47653A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06" y="4861543"/>
              <a:ext cx="914842" cy="914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06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둘기마요">
      <a:majorFont>
        <a:latin typeface="둘기마요_고딕"/>
        <a:ea typeface="둘기마요_고딕"/>
        <a:cs typeface=""/>
      </a:majorFont>
      <a:minorFont>
        <a:latin typeface="둘기마요_고딕"/>
        <a:ea typeface="둘기마요_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</TotalTime>
  <Words>2029</Words>
  <Application>Microsoft Office PowerPoint</Application>
  <PresentationFormat>와이드스크린</PresentationFormat>
  <Paragraphs>267</Paragraphs>
  <Slides>38</Slides>
  <Notes>19</Notes>
  <HiddenSlides>2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둘기마요_고딕</vt:lpstr>
      <vt:lpstr>맑은 고딕</vt:lpstr>
      <vt:lpstr>Office 테마</vt:lpstr>
      <vt:lpstr>PowerPoint 프레젠테이션</vt:lpstr>
      <vt:lpstr>PowerPoint 프레젠테이션</vt:lpstr>
      <vt:lpstr>기획</vt:lpstr>
      <vt:lpstr>PowerPoint 프레젠테이션</vt:lpstr>
      <vt:lpstr>PowerPoint 프레젠테이션</vt:lpstr>
      <vt:lpstr>PowerPoint 프레젠테이션</vt:lpstr>
      <vt:lpstr>서비스</vt:lpstr>
      <vt:lpstr>PowerPoint 프레젠테이션</vt:lpstr>
      <vt:lpstr>PowerPoint 프레젠테이션</vt:lpstr>
      <vt:lpstr>PowerPoint 프레젠테이션</vt:lpstr>
      <vt:lpstr>PowerPoint 프레젠테이션</vt:lpstr>
      <vt:lpstr>기능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NAKNAK</dc:title>
  <dc:creator>SSAFY</dc:creator>
  <cp:lastModifiedBy>JOBYEONGCHEOL</cp:lastModifiedBy>
  <cp:revision>74</cp:revision>
  <dcterms:created xsi:type="dcterms:W3CDTF">2023-08-17T05:11:33Z</dcterms:created>
  <dcterms:modified xsi:type="dcterms:W3CDTF">2023-08-18T02:41:47Z</dcterms:modified>
</cp:coreProperties>
</file>